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5.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varScale="1">
        <p:scale>
          <a:sx n="79" d="100"/>
          <a:sy n="79" d="100"/>
        </p:scale>
        <p:origin x="-195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14E8E6-B5D8-8943-B299-BDF0948D2B59}" type="doc">
      <dgm:prSet loTypeId="urn:microsoft.com/office/officeart/2005/8/layout/radial1" loCatId="" qsTypeId="urn:microsoft.com/office/officeart/2005/8/quickstyle/simple4" qsCatId="simple" csTypeId="urn:microsoft.com/office/officeart/2005/8/colors/accent1_2" csCatId="accent1" phldr="1"/>
      <dgm:spPr/>
      <dgm:t>
        <a:bodyPr/>
        <a:lstStyle/>
        <a:p>
          <a:endParaRPr lang="en-US"/>
        </a:p>
      </dgm:t>
    </dgm:pt>
    <dgm:pt modelId="{A495218B-4DBC-264B-A511-5BD25B8557A4}">
      <dgm:prSet phldrT="[Text]"/>
      <dgm:spPr/>
      <dgm:t>
        <a:bodyPr/>
        <a:lstStyle/>
        <a:p>
          <a:r>
            <a:rPr lang="en-US" dirty="0" smtClean="0"/>
            <a:t>XML</a:t>
          </a:r>
          <a:endParaRPr lang="en-US" dirty="0"/>
        </a:p>
      </dgm:t>
    </dgm:pt>
    <dgm:pt modelId="{F560F5F1-525E-6247-BF9B-79C795D4F60D}" type="parTrans" cxnId="{712E2DCA-D803-E547-9048-9B3B191D80AA}">
      <dgm:prSet/>
      <dgm:spPr/>
      <dgm:t>
        <a:bodyPr/>
        <a:lstStyle/>
        <a:p>
          <a:endParaRPr lang="en-US"/>
        </a:p>
      </dgm:t>
    </dgm:pt>
    <dgm:pt modelId="{BAF381EE-C01D-464D-91A1-9D24CF530BA3}" type="sibTrans" cxnId="{712E2DCA-D803-E547-9048-9B3B191D80AA}">
      <dgm:prSet/>
      <dgm:spPr/>
      <dgm:t>
        <a:bodyPr/>
        <a:lstStyle/>
        <a:p>
          <a:endParaRPr lang="en-US"/>
        </a:p>
      </dgm:t>
    </dgm:pt>
    <dgm:pt modelId="{2C947CDA-46A5-1D4C-97C8-6D1C8D0E8211}">
      <dgm:prSet phldrT="[Text]"/>
      <dgm:spPr/>
      <dgm:t>
        <a:bodyPr/>
        <a:lstStyle/>
        <a:p>
          <a:r>
            <a:rPr lang="en-US" dirty="0" smtClean="0"/>
            <a:t>XHTML</a:t>
          </a:r>
          <a:endParaRPr lang="en-US" dirty="0"/>
        </a:p>
      </dgm:t>
    </dgm:pt>
    <dgm:pt modelId="{87884B20-B191-9147-9217-84AD64C6191D}" type="parTrans" cxnId="{4BF07AA0-AD84-EF4C-A74D-A30F17DB1B71}">
      <dgm:prSet/>
      <dgm:spPr/>
      <dgm:t>
        <a:bodyPr/>
        <a:lstStyle/>
        <a:p>
          <a:endParaRPr lang="en-US"/>
        </a:p>
      </dgm:t>
    </dgm:pt>
    <dgm:pt modelId="{701360EE-B24E-9340-8A14-400733E30EA2}" type="sibTrans" cxnId="{4BF07AA0-AD84-EF4C-A74D-A30F17DB1B71}">
      <dgm:prSet/>
      <dgm:spPr/>
      <dgm:t>
        <a:bodyPr/>
        <a:lstStyle/>
        <a:p>
          <a:endParaRPr lang="en-US"/>
        </a:p>
      </dgm:t>
    </dgm:pt>
    <dgm:pt modelId="{FF4F5F9F-C8CA-BA43-988C-8CF9F60A081F}">
      <dgm:prSet phldrT="[Text]"/>
      <dgm:spPr/>
      <dgm:t>
        <a:bodyPr/>
        <a:lstStyle/>
        <a:p>
          <a:r>
            <a:rPr lang="en-US" dirty="0" smtClean="0"/>
            <a:t>RSS</a:t>
          </a:r>
          <a:endParaRPr lang="en-US" dirty="0"/>
        </a:p>
      </dgm:t>
    </dgm:pt>
    <dgm:pt modelId="{176A235B-2273-044D-B4AA-D05AFF8C55FD}" type="parTrans" cxnId="{D26DECF4-1CC0-864E-A9D5-DEE230267E1D}">
      <dgm:prSet/>
      <dgm:spPr/>
      <dgm:t>
        <a:bodyPr/>
        <a:lstStyle/>
        <a:p>
          <a:endParaRPr lang="en-US"/>
        </a:p>
      </dgm:t>
    </dgm:pt>
    <dgm:pt modelId="{CF61AFA0-49A6-2849-95F1-8539833C8FB8}" type="sibTrans" cxnId="{D26DECF4-1CC0-864E-A9D5-DEE230267E1D}">
      <dgm:prSet/>
      <dgm:spPr/>
      <dgm:t>
        <a:bodyPr/>
        <a:lstStyle/>
        <a:p>
          <a:endParaRPr lang="en-US"/>
        </a:p>
      </dgm:t>
    </dgm:pt>
    <dgm:pt modelId="{6DF1449A-72FD-9040-91DF-8F0BEDC30916}">
      <dgm:prSet phldrT="[Text]"/>
      <dgm:spPr/>
      <dgm:t>
        <a:bodyPr/>
        <a:lstStyle/>
        <a:p>
          <a:r>
            <a:rPr lang="en-US" dirty="0" smtClean="0"/>
            <a:t>SVG</a:t>
          </a:r>
          <a:endParaRPr lang="en-US" dirty="0"/>
        </a:p>
      </dgm:t>
    </dgm:pt>
    <dgm:pt modelId="{4EA02869-3093-7745-935D-D6ECF22444F1}" type="parTrans" cxnId="{C986E95E-D2EE-804C-B72D-48CE725AB9F0}">
      <dgm:prSet/>
      <dgm:spPr/>
      <dgm:t>
        <a:bodyPr/>
        <a:lstStyle/>
        <a:p>
          <a:endParaRPr lang="en-US"/>
        </a:p>
      </dgm:t>
    </dgm:pt>
    <dgm:pt modelId="{3C12F34E-AC26-D449-958B-D809AAE00349}" type="sibTrans" cxnId="{C986E95E-D2EE-804C-B72D-48CE725AB9F0}">
      <dgm:prSet/>
      <dgm:spPr/>
      <dgm:t>
        <a:bodyPr/>
        <a:lstStyle/>
        <a:p>
          <a:endParaRPr lang="en-US"/>
        </a:p>
      </dgm:t>
    </dgm:pt>
    <dgm:pt modelId="{BDC53A9F-5E27-EB4D-9613-1D655296F289}">
      <dgm:prSet phldrT="[Text]"/>
      <dgm:spPr/>
      <dgm:t>
        <a:bodyPr/>
        <a:lstStyle/>
        <a:p>
          <a:r>
            <a:rPr lang="en-US" dirty="0" err="1" smtClean="0"/>
            <a:t>MathML</a:t>
          </a:r>
          <a:endParaRPr lang="en-US" dirty="0"/>
        </a:p>
      </dgm:t>
    </dgm:pt>
    <dgm:pt modelId="{FBF76FDA-7F14-3249-8F91-2197A1122FD9}" type="parTrans" cxnId="{2CE3E40D-2771-9A48-A015-2DFADF30F502}">
      <dgm:prSet/>
      <dgm:spPr/>
      <dgm:t>
        <a:bodyPr/>
        <a:lstStyle/>
        <a:p>
          <a:endParaRPr lang="en-US"/>
        </a:p>
      </dgm:t>
    </dgm:pt>
    <dgm:pt modelId="{AB89FDCB-F3A9-0F4F-90B7-B23FDEDE8D6D}" type="sibTrans" cxnId="{2CE3E40D-2771-9A48-A015-2DFADF30F502}">
      <dgm:prSet/>
      <dgm:spPr/>
      <dgm:t>
        <a:bodyPr/>
        <a:lstStyle/>
        <a:p>
          <a:endParaRPr lang="en-US"/>
        </a:p>
      </dgm:t>
    </dgm:pt>
    <dgm:pt modelId="{0A7F2AC7-E375-4146-A970-FC5CC817C401}">
      <dgm:prSet phldrT="[Text]"/>
      <dgm:spPr/>
      <dgm:t>
        <a:bodyPr/>
        <a:lstStyle/>
        <a:p>
          <a:r>
            <a:rPr lang="en-US" dirty="0" smtClean="0"/>
            <a:t>XSL</a:t>
          </a:r>
          <a:endParaRPr lang="en-US" dirty="0"/>
        </a:p>
      </dgm:t>
    </dgm:pt>
    <dgm:pt modelId="{FB53664C-5BB2-2D45-99E8-93180AAB4742}" type="parTrans" cxnId="{4955A6BF-5C8F-C440-87B0-681EE81C24A1}">
      <dgm:prSet/>
      <dgm:spPr/>
      <dgm:t>
        <a:bodyPr/>
        <a:lstStyle/>
        <a:p>
          <a:endParaRPr lang="en-US"/>
        </a:p>
      </dgm:t>
    </dgm:pt>
    <dgm:pt modelId="{29306C8D-3A3B-CD4C-A5D4-8FBDDE12BE55}" type="sibTrans" cxnId="{4955A6BF-5C8F-C440-87B0-681EE81C24A1}">
      <dgm:prSet/>
      <dgm:spPr/>
      <dgm:t>
        <a:bodyPr/>
        <a:lstStyle/>
        <a:p>
          <a:endParaRPr lang="en-US"/>
        </a:p>
      </dgm:t>
    </dgm:pt>
    <dgm:pt modelId="{55D2EB91-46D6-084C-B5BC-C72E1C9B92DD}">
      <dgm:prSet phldrT="[Text]"/>
      <dgm:spPr/>
      <dgm:t>
        <a:bodyPr/>
        <a:lstStyle/>
        <a:p>
          <a:r>
            <a:rPr lang="en-US" dirty="0" smtClean="0"/>
            <a:t>CDF</a:t>
          </a:r>
          <a:endParaRPr lang="en-US" dirty="0"/>
        </a:p>
      </dgm:t>
    </dgm:pt>
    <dgm:pt modelId="{F7700E47-946C-E140-866F-29C8B8705403}" type="parTrans" cxnId="{129EB190-D0BD-2341-80D6-7712AB1882A7}">
      <dgm:prSet/>
      <dgm:spPr/>
      <dgm:t>
        <a:bodyPr/>
        <a:lstStyle/>
        <a:p>
          <a:endParaRPr lang="en-US"/>
        </a:p>
      </dgm:t>
    </dgm:pt>
    <dgm:pt modelId="{6D99ADAD-1B47-6D47-86D1-552199BD8A93}" type="sibTrans" cxnId="{129EB190-D0BD-2341-80D6-7712AB1882A7}">
      <dgm:prSet/>
      <dgm:spPr/>
      <dgm:t>
        <a:bodyPr/>
        <a:lstStyle/>
        <a:p>
          <a:endParaRPr lang="en-US"/>
        </a:p>
      </dgm:t>
    </dgm:pt>
    <dgm:pt modelId="{515745DA-F7D2-0544-A739-35DBCB9692F2}">
      <dgm:prSet phldrT="[Text]"/>
      <dgm:spPr/>
      <dgm:t>
        <a:bodyPr/>
        <a:lstStyle/>
        <a:p>
          <a:r>
            <a:rPr lang="en-US" dirty="0" err="1" smtClean="0"/>
            <a:t>DocBook</a:t>
          </a:r>
          <a:endParaRPr lang="en-US" dirty="0"/>
        </a:p>
      </dgm:t>
    </dgm:pt>
    <dgm:pt modelId="{BABED2A8-3B07-924D-8AAD-746388D8AF07}" type="parTrans" cxnId="{78433DE9-7C92-8B46-AAD1-59D7E50D393B}">
      <dgm:prSet/>
      <dgm:spPr/>
      <dgm:t>
        <a:bodyPr/>
        <a:lstStyle/>
        <a:p>
          <a:endParaRPr lang="en-US"/>
        </a:p>
      </dgm:t>
    </dgm:pt>
    <dgm:pt modelId="{11B0A936-5E9D-034F-BB28-35C227594DE9}" type="sibTrans" cxnId="{78433DE9-7C92-8B46-AAD1-59D7E50D393B}">
      <dgm:prSet/>
      <dgm:spPr/>
      <dgm:t>
        <a:bodyPr/>
        <a:lstStyle/>
        <a:p>
          <a:endParaRPr lang="en-US"/>
        </a:p>
      </dgm:t>
    </dgm:pt>
    <dgm:pt modelId="{6C2DA845-3C98-464C-A57B-D42D1FFC71D9}">
      <dgm:prSet phldrT="[Text]"/>
      <dgm:spPr/>
      <dgm:t>
        <a:bodyPr/>
        <a:lstStyle/>
        <a:p>
          <a:r>
            <a:rPr lang="en-US" dirty="0" smtClean="0"/>
            <a:t>WML</a:t>
          </a:r>
          <a:endParaRPr lang="en-US" dirty="0"/>
        </a:p>
      </dgm:t>
    </dgm:pt>
    <dgm:pt modelId="{A8E43FDE-90BA-BD4E-BD20-943475DC2524}" type="parTrans" cxnId="{A0195C3B-DE9D-2148-9353-49EAA22742D3}">
      <dgm:prSet/>
      <dgm:spPr/>
      <dgm:t>
        <a:bodyPr/>
        <a:lstStyle/>
        <a:p>
          <a:endParaRPr lang="en-US"/>
        </a:p>
      </dgm:t>
    </dgm:pt>
    <dgm:pt modelId="{4082B3C2-1A45-C045-8865-3DC71F97B7A3}" type="sibTrans" cxnId="{A0195C3B-DE9D-2148-9353-49EAA22742D3}">
      <dgm:prSet/>
      <dgm:spPr/>
      <dgm:t>
        <a:bodyPr/>
        <a:lstStyle/>
        <a:p>
          <a:endParaRPr lang="en-US"/>
        </a:p>
      </dgm:t>
    </dgm:pt>
    <dgm:pt modelId="{ADACC860-75B0-184F-8846-8572DF699159}">
      <dgm:prSet phldrT="[Text]"/>
      <dgm:spPr/>
      <dgm:t>
        <a:bodyPr/>
        <a:lstStyle/>
        <a:p>
          <a:r>
            <a:rPr lang="en-US" dirty="0" smtClean="0"/>
            <a:t>SOAP</a:t>
          </a:r>
          <a:endParaRPr lang="en-US" dirty="0"/>
        </a:p>
      </dgm:t>
    </dgm:pt>
    <dgm:pt modelId="{F9DFB2A0-7525-514C-8372-9C747BB1AA16}" type="parTrans" cxnId="{EBA5CDE4-B907-5C48-A479-7F7BD383B79E}">
      <dgm:prSet/>
      <dgm:spPr/>
      <dgm:t>
        <a:bodyPr/>
        <a:lstStyle/>
        <a:p>
          <a:endParaRPr lang="en-US"/>
        </a:p>
      </dgm:t>
    </dgm:pt>
    <dgm:pt modelId="{5B4BB851-619F-C044-A76A-BA211BDC685C}" type="sibTrans" cxnId="{EBA5CDE4-B907-5C48-A479-7F7BD383B79E}">
      <dgm:prSet/>
      <dgm:spPr/>
      <dgm:t>
        <a:bodyPr/>
        <a:lstStyle/>
        <a:p>
          <a:endParaRPr lang="en-US"/>
        </a:p>
      </dgm:t>
    </dgm:pt>
    <dgm:pt modelId="{632DA738-FE28-E742-8D6C-20A8D0C39476}">
      <dgm:prSet phldrT="[Text]"/>
      <dgm:spPr/>
      <dgm:t>
        <a:bodyPr/>
        <a:lstStyle/>
        <a:p>
          <a:r>
            <a:rPr lang="en-US" dirty="0" smtClean="0"/>
            <a:t>RDF</a:t>
          </a:r>
          <a:endParaRPr lang="en-US" dirty="0"/>
        </a:p>
      </dgm:t>
    </dgm:pt>
    <dgm:pt modelId="{31761A93-61E9-254A-8AFB-08458B7DACB5}" type="parTrans" cxnId="{DB09A83E-E16F-9741-AD4E-9F5775B373B8}">
      <dgm:prSet/>
      <dgm:spPr/>
      <dgm:t>
        <a:bodyPr/>
        <a:lstStyle/>
        <a:p>
          <a:endParaRPr lang="en-US"/>
        </a:p>
      </dgm:t>
    </dgm:pt>
    <dgm:pt modelId="{CBF5CA7C-8E2E-EC4A-9FB7-B2BC0EDB37A0}" type="sibTrans" cxnId="{DB09A83E-E16F-9741-AD4E-9F5775B373B8}">
      <dgm:prSet/>
      <dgm:spPr/>
      <dgm:t>
        <a:bodyPr/>
        <a:lstStyle/>
        <a:p>
          <a:endParaRPr lang="en-US"/>
        </a:p>
      </dgm:t>
    </dgm:pt>
    <dgm:pt modelId="{63384D0E-BAD1-E84F-9E8A-2B34F5A26599}">
      <dgm:prSet phldrT="[Text]"/>
      <dgm:spPr/>
      <dgm:t>
        <a:bodyPr/>
        <a:lstStyle/>
        <a:p>
          <a:r>
            <a:rPr lang="en-US" dirty="0" err="1" smtClean="0"/>
            <a:t>VoiceXML</a:t>
          </a:r>
          <a:endParaRPr lang="en-US" dirty="0"/>
        </a:p>
      </dgm:t>
    </dgm:pt>
    <dgm:pt modelId="{4B15FF49-50AE-2843-A597-9FC44495C660}" type="parTrans" cxnId="{10E596B3-E1D5-0F43-9008-63B3C8B8503A}">
      <dgm:prSet/>
      <dgm:spPr/>
      <dgm:t>
        <a:bodyPr/>
        <a:lstStyle/>
        <a:p>
          <a:endParaRPr lang="en-US"/>
        </a:p>
      </dgm:t>
    </dgm:pt>
    <dgm:pt modelId="{D14D1BEE-5129-A34A-9FBC-0902D90180C2}" type="sibTrans" cxnId="{10E596B3-E1D5-0F43-9008-63B3C8B8503A}">
      <dgm:prSet/>
      <dgm:spPr/>
      <dgm:t>
        <a:bodyPr/>
        <a:lstStyle/>
        <a:p>
          <a:endParaRPr lang="en-US"/>
        </a:p>
      </dgm:t>
    </dgm:pt>
    <dgm:pt modelId="{9B9AA079-769A-3241-9454-0098C2248B98}" type="pres">
      <dgm:prSet presAssocID="{CD14E8E6-B5D8-8943-B299-BDF0948D2B59}" presName="cycle" presStyleCnt="0">
        <dgm:presLayoutVars>
          <dgm:chMax val="1"/>
          <dgm:dir/>
          <dgm:animLvl val="ctr"/>
          <dgm:resizeHandles val="exact"/>
        </dgm:presLayoutVars>
      </dgm:prSet>
      <dgm:spPr/>
      <dgm:t>
        <a:bodyPr/>
        <a:lstStyle/>
        <a:p>
          <a:endParaRPr lang="en-US"/>
        </a:p>
      </dgm:t>
    </dgm:pt>
    <dgm:pt modelId="{4532E6B6-3860-004E-84BB-0587C5384F50}" type="pres">
      <dgm:prSet presAssocID="{A495218B-4DBC-264B-A511-5BD25B8557A4}" presName="centerShape" presStyleLbl="node0" presStyleIdx="0" presStyleCnt="1"/>
      <dgm:spPr/>
      <dgm:t>
        <a:bodyPr/>
        <a:lstStyle/>
        <a:p>
          <a:endParaRPr lang="en-US"/>
        </a:p>
      </dgm:t>
    </dgm:pt>
    <dgm:pt modelId="{FCC48066-D58A-CA41-BCCA-C32F4AE2265F}" type="pres">
      <dgm:prSet presAssocID="{87884B20-B191-9147-9217-84AD64C6191D}" presName="Name9" presStyleLbl="parChTrans1D2" presStyleIdx="0" presStyleCnt="11"/>
      <dgm:spPr/>
      <dgm:t>
        <a:bodyPr/>
        <a:lstStyle/>
        <a:p>
          <a:endParaRPr lang="en-US"/>
        </a:p>
      </dgm:t>
    </dgm:pt>
    <dgm:pt modelId="{BB0341E9-4454-3949-AF38-914807217A81}" type="pres">
      <dgm:prSet presAssocID="{87884B20-B191-9147-9217-84AD64C6191D}" presName="connTx" presStyleLbl="parChTrans1D2" presStyleIdx="0" presStyleCnt="11"/>
      <dgm:spPr/>
      <dgm:t>
        <a:bodyPr/>
        <a:lstStyle/>
        <a:p>
          <a:endParaRPr lang="en-US"/>
        </a:p>
      </dgm:t>
    </dgm:pt>
    <dgm:pt modelId="{A17E6431-6F8E-C844-B8E6-4F0C2FFB6DA2}" type="pres">
      <dgm:prSet presAssocID="{2C947CDA-46A5-1D4C-97C8-6D1C8D0E8211}" presName="node" presStyleLbl="node1" presStyleIdx="0" presStyleCnt="11" custScaleX="176053" custScaleY="173892" custRadScaleRad="102603" custRadScaleInc="-159032">
        <dgm:presLayoutVars>
          <dgm:bulletEnabled val="1"/>
        </dgm:presLayoutVars>
      </dgm:prSet>
      <dgm:spPr/>
      <dgm:t>
        <a:bodyPr/>
        <a:lstStyle/>
        <a:p>
          <a:endParaRPr lang="en-US"/>
        </a:p>
      </dgm:t>
    </dgm:pt>
    <dgm:pt modelId="{CB1A2D67-FE2D-AD4E-B719-3256D1E4B9D7}" type="pres">
      <dgm:prSet presAssocID="{176A235B-2273-044D-B4AA-D05AFF8C55FD}" presName="Name9" presStyleLbl="parChTrans1D2" presStyleIdx="1" presStyleCnt="11"/>
      <dgm:spPr/>
      <dgm:t>
        <a:bodyPr/>
        <a:lstStyle/>
        <a:p>
          <a:endParaRPr lang="en-US"/>
        </a:p>
      </dgm:t>
    </dgm:pt>
    <dgm:pt modelId="{6D31EB27-12E5-F64E-B952-F2066F839872}" type="pres">
      <dgm:prSet presAssocID="{176A235B-2273-044D-B4AA-D05AFF8C55FD}" presName="connTx" presStyleLbl="parChTrans1D2" presStyleIdx="1" presStyleCnt="11"/>
      <dgm:spPr/>
      <dgm:t>
        <a:bodyPr/>
        <a:lstStyle/>
        <a:p>
          <a:endParaRPr lang="en-US"/>
        </a:p>
      </dgm:t>
    </dgm:pt>
    <dgm:pt modelId="{DD7DFD84-6714-084D-8807-A7E45D5DD16C}" type="pres">
      <dgm:prSet presAssocID="{FF4F5F9F-C8CA-BA43-988C-8CF9F60A081F}" presName="node" presStyleLbl="node1" presStyleIdx="1" presStyleCnt="11" custScaleX="193786" custScaleY="183648" custRadScaleRad="98900" custRadScaleInc="-33499">
        <dgm:presLayoutVars>
          <dgm:bulletEnabled val="1"/>
        </dgm:presLayoutVars>
      </dgm:prSet>
      <dgm:spPr/>
      <dgm:t>
        <a:bodyPr/>
        <a:lstStyle/>
        <a:p>
          <a:endParaRPr lang="en-US"/>
        </a:p>
      </dgm:t>
    </dgm:pt>
    <dgm:pt modelId="{F141CCEB-22FA-CB48-930C-604C5A59397E}" type="pres">
      <dgm:prSet presAssocID="{4EA02869-3093-7745-935D-D6ECF22444F1}" presName="Name9" presStyleLbl="parChTrans1D2" presStyleIdx="2" presStyleCnt="11"/>
      <dgm:spPr/>
      <dgm:t>
        <a:bodyPr/>
        <a:lstStyle/>
        <a:p>
          <a:endParaRPr lang="en-US"/>
        </a:p>
      </dgm:t>
    </dgm:pt>
    <dgm:pt modelId="{6A69B9F5-D987-1448-BCC1-0498935ED426}" type="pres">
      <dgm:prSet presAssocID="{4EA02869-3093-7745-935D-D6ECF22444F1}" presName="connTx" presStyleLbl="parChTrans1D2" presStyleIdx="2" presStyleCnt="11"/>
      <dgm:spPr/>
      <dgm:t>
        <a:bodyPr/>
        <a:lstStyle/>
        <a:p>
          <a:endParaRPr lang="en-US"/>
        </a:p>
      </dgm:t>
    </dgm:pt>
    <dgm:pt modelId="{4AC65DCB-D6F5-1B49-A745-EDC02AFD3DCC}" type="pres">
      <dgm:prSet presAssocID="{6DF1449A-72FD-9040-91DF-8F0BEDC30916}" presName="node" presStyleLbl="node1" presStyleIdx="2" presStyleCnt="11" custScaleX="184008" custScaleY="184008" custRadScaleRad="127424" custRadScaleInc="62570">
        <dgm:presLayoutVars>
          <dgm:bulletEnabled val="1"/>
        </dgm:presLayoutVars>
      </dgm:prSet>
      <dgm:spPr/>
      <dgm:t>
        <a:bodyPr/>
        <a:lstStyle/>
        <a:p>
          <a:endParaRPr lang="en-US"/>
        </a:p>
      </dgm:t>
    </dgm:pt>
    <dgm:pt modelId="{00F1D2BE-5DF0-9D42-90F9-8E5E50741C03}" type="pres">
      <dgm:prSet presAssocID="{FBF76FDA-7F14-3249-8F91-2197A1122FD9}" presName="Name9" presStyleLbl="parChTrans1D2" presStyleIdx="3" presStyleCnt="11"/>
      <dgm:spPr/>
      <dgm:t>
        <a:bodyPr/>
        <a:lstStyle/>
        <a:p>
          <a:endParaRPr lang="en-US"/>
        </a:p>
      </dgm:t>
    </dgm:pt>
    <dgm:pt modelId="{AC506133-AEF1-4E4A-825F-5002560FDE33}" type="pres">
      <dgm:prSet presAssocID="{FBF76FDA-7F14-3249-8F91-2197A1122FD9}" presName="connTx" presStyleLbl="parChTrans1D2" presStyleIdx="3" presStyleCnt="11"/>
      <dgm:spPr/>
      <dgm:t>
        <a:bodyPr/>
        <a:lstStyle/>
        <a:p>
          <a:endParaRPr lang="en-US"/>
        </a:p>
      </dgm:t>
    </dgm:pt>
    <dgm:pt modelId="{B11458A8-774A-8942-A03B-E4396821BB30}" type="pres">
      <dgm:prSet presAssocID="{BDC53A9F-5E27-EB4D-9613-1D655296F289}" presName="node" presStyleLbl="node1" presStyleIdx="3" presStyleCnt="11" custScaleX="178746" custScaleY="178746" custRadScaleRad="118482" custRadScaleInc="141355">
        <dgm:presLayoutVars>
          <dgm:bulletEnabled val="1"/>
        </dgm:presLayoutVars>
      </dgm:prSet>
      <dgm:spPr/>
      <dgm:t>
        <a:bodyPr/>
        <a:lstStyle/>
        <a:p>
          <a:endParaRPr lang="en-US"/>
        </a:p>
      </dgm:t>
    </dgm:pt>
    <dgm:pt modelId="{9DA36CE4-4B05-884B-B40B-AB39FE0B2ACF}" type="pres">
      <dgm:prSet presAssocID="{FB53664C-5BB2-2D45-99E8-93180AAB4742}" presName="Name9" presStyleLbl="parChTrans1D2" presStyleIdx="4" presStyleCnt="11"/>
      <dgm:spPr/>
      <dgm:t>
        <a:bodyPr/>
        <a:lstStyle/>
        <a:p>
          <a:endParaRPr lang="en-US"/>
        </a:p>
      </dgm:t>
    </dgm:pt>
    <dgm:pt modelId="{CC37F053-F58B-D641-81DE-9EF6CC764586}" type="pres">
      <dgm:prSet presAssocID="{FB53664C-5BB2-2D45-99E8-93180AAB4742}" presName="connTx" presStyleLbl="parChTrans1D2" presStyleIdx="4" presStyleCnt="11"/>
      <dgm:spPr/>
      <dgm:t>
        <a:bodyPr/>
        <a:lstStyle/>
        <a:p>
          <a:endParaRPr lang="en-US"/>
        </a:p>
      </dgm:t>
    </dgm:pt>
    <dgm:pt modelId="{D5D7BF95-C6FD-7947-A873-143E53A9C044}" type="pres">
      <dgm:prSet presAssocID="{0A7F2AC7-E375-4146-A970-FC5CC817C401}" presName="node" presStyleLbl="node1" presStyleIdx="4" presStyleCnt="11" custRadScaleRad="79482" custRadScaleInc="277865">
        <dgm:presLayoutVars>
          <dgm:bulletEnabled val="1"/>
        </dgm:presLayoutVars>
      </dgm:prSet>
      <dgm:spPr/>
      <dgm:t>
        <a:bodyPr/>
        <a:lstStyle/>
        <a:p>
          <a:endParaRPr lang="en-US"/>
        </a:p>
      </dgm:t>
    </dgm:pt>
    <dgm:pt modelId="{76C24A87-0D6B-5149-ABC2-931D1B976A3F}" type="pres">
      <dgm:prSet presAssocID="{F7700E47-946C-E140-866F-29C8B8705403}" presName="Name9" presStyleLbl="parChTrans1D2" presStyleIdx="5" presStyleCnt="11"/>
      <dgm:spPr/>
      <dgm:t>
        <a:bodyPr/>
        <a:lstStyle/>
        <a:p>
          <a:endParaRPr lang="en-US"/>
        </a:p>
      </dgm:t>
    </dgm:pt>
    <dgm:pt modelId="{EC7D3F9C-EDCD-A340-9255-5442C3FAB694}" type="pres">
      <dgm:prSet presAssocID="{F7700E47-946C-E140-866F-29C8B8705403}" presName="connTx" presStyleLbl="parChTrans1D2" presStyleIdx="5" presStyleCnt="11"/>
      <dgm:spPr/>
      <dgm:t>
        <a:bodyPr/>
        <a:lstStyle/>
        <a:p>
          <a:endParaRPr lang="en-US"/>
        </a:p>
      </dgm:t>
    </dgm:pt>
    <dgm:pt modelId="{82A0CAA0-267F-E74E-A3FB-E9ABF255946D}" type="pres">
      <dgm:prSet presAssocID="{55D2EB91-46D6-084C-B5BC-C72E1C9B92DD}" presName="node" presStyleLbl="node1" presStyleIdx="5" presStyleCnt="11" custRadScaleRad="122252" custRadScaleInc="526168">
        <dgm:presLayoutVars>
          <dgm:bulletEnabled val="1"/>
        </dgm:presLayoutVars>
      </dgm:prSet>
      <dgm:spPr/>
      <dgm:t>
        <a:bodyPr/>
        <a:lstStyle/>
        <a:p>
          <a:endParaRPr lang="en-US"/>
        </a:p>
      </dgm:t>
    </dgm:pt>
    <dgm:pt modelId="{93960384-B1B6-1042-B6C9-F48C5C3CBC0E}" type="pres">
      <dgm:prSet presAssocID="{BABED2A8-3B07-924D-8AAD-746388D8AF07}" presName="Name9" presStyleLbl="parChTrans1D2" presStyleIdx="6" presStyleCnt="11"/>
      <dgm:spPr/>
      <dgm:t>
        <a:bodyPr/>
        <a:lstStyle/>
        <a:p>
          <a:endParaRPr lang="en-US"/>
        </a:p>
      </dgm:t>
    </dgm:pt>
    <dgm:pt modelId="{7F7ACA1C-4EB3-2B4A-8160-43A4DF8A45F6}" type="pres">
      <dgm:prSet presAssocID="{BABED2A8-3B07-924D-8AAD-746388D8AF07}" presName="connTx" presStyleLbl="parChTrans1D2" presStyleIdx="6" presStyleCnt="11"/>
      <dgm:spPr/>
      <dgm:t>
        <a:bodyPr/>
        <a:lstStyle/>
        <a:p>
          <a:endParaRPr lang="en-US"/>
        </a:p>
      </dgm:t>
    </dgm:pt>
    <dgm:pt modelId="{26123362-61AB-1145-B501-7D746BBCEFB4}" type="pres">
      <dgm:prSet presAssocID="{515745DA-F7D2-0544-A739-35DBCB9692F2}" presName="node" presStyleLbl="node1" presStyleIdx="6" presStyleCnt="11" custRadScaleRad="154759" custRadScaleInc="235861">
        <dgm:presLayoutVars>
          <dgm:bulletEnabled val="1"/>
        </dgm:presLayoutVars>
      </dgm:prSet>
      <dgm:spPr/>
      <dgm:t>
        <a:bodyPr/>
        <a:lstStyle/>
        <a:p>
          <a:endParaRPr lang="en-US"/>
        </a:p>
      </dgm:t>
    </dgm:pt>
    <dgm:pt modelId="{1058859D-00D3-6F42-A8B3-715309EE9EF8}" type="pres">
      <dgm:prSet presAssocID="{A8E43FDE-90BA-BD4E-BD20-943475DC2524}" presName="Name9" presStyleLbl="parChTrans1D2" presStyleIdx="7" presStyleCnt="11"/>
      <dgm:spPr/>
      <dgm:t>
        <a:bodyPr/>
        <a:lstStyle/>
        <a:p>
          <a:endParaRPr lang="en-US"/>
        </a:p>
      </dgm:t>
    </dgm:pt>
    <dgm:pt modelId="{577D26FB-8C39-6B43-82EB-3DD34415E212}" type="pres">
      <dgm:prSet presAssocID="{A8E43FDE-90BA-BD4E-BD20-943475DC2524}" presName="connTx" presStyleLbl="parChTrans1D2" presStyleIdx="7" presStyleCnt="11"/>
      <dgm:spPr/>
      <dgm:t>
        <a:bodyPr/>
        <a:lstStyle/>
        <a:p>
          <a:endParaRPr lang="en-US"/>
        </a:p>
      </dgm:t>
    </dgm:pt>
    <dgm:pt modelId="{5A735ECF-1E68-AF40-BD8D-3C4E14E8C68D}" type="pres">
      <dgm:prSet presAssocID="{6C2DA845-3C98-464C-A57B-D42D1FFC71D9}" presName="node" presStyleLbl="node1" presStyleIdx="7" presStyleCnt="11" custRadScaleRad="101254" custRadScaleInc="-63458">
        <dgm:presLayoutVars>
          <dgm:bulletEnabled val="1"/>
        </dgm:presLayoutVars>
      </dgm:prSet>
      <dgm:spPr/>
      <dgm:t>
        <a:bodyPr/>
        <a:lstStyle/>
        <a:p>
          <a:endParaRPr lang="en-US"/>
        </a:p>
      </dgm:t>
    </dgm:pt>
    <dgm:pt modelId="{AA4A659A-446E-A74F-818B-BAFB82A11848}" type="pres">
      <dgm:prSet presAssocID="{F9DFB2A0-7525-514C-8372-9C747BB1AA16}" presName="Name9" presStyleLbl="parChTrans1D2" presStyleIdx="8" presStyleCnt="11"/>
      <dgm:spPr/>
      <dgm:t>
        <a:bodyPr/>
        <a:lstStyle/>
        <a:p>
          <a:endParaRPr lang="en-US"/>
        </a:p>
      </dgm:t>
    </dgm:pt>
    <dgm:pt modelId="{51C9F356-DCDE-4445-A93F-800A4B02AD21}" type="pres">
      <dgm:prSet presAssocID="{F9DFB2A0-7525-514C-8372-9C747BB1AA16}" presName="connTx" presStyleLbl="parChTrans1D2" presStyleIdx="8" presStyleCnt="11"/>
      <dgm:spPr/>
      <dgm:t>
        <a:bodyPr/>
        <a:lstStyle/>
        <a:p>
          <a:endParaRPr lang="en-US"/>
        </a:p>
      </dgm:t>
    </dgm:pt>
    <dgm:pt modelId="{54538F9D-ACC1-DD4D-A8B2-5CB1573CC026}" type="pres">
      <dgm:prSet presAssocID="{ADACC860-75B0-184F-8846-8572DF699159}" presName="node" presStyleLbl="node1" presStyleIdx="8" presStyleCnt="11" custRadScaleRad="163095" custRadScaleInc="56162">
        <dgm:presLayoutVars>
          <dgm:bulletEnabled val="1"/>
        </dgm:presLayoutVars>
      </dgm:prSet>
      <dgm:spPr/>
      <dgm:t>
        <a:bodyPr/>
        <a:lstStyle/>
        <a:p>
          <a:endParaRPr lang="en-US"/>
        </a:p>
      </dgm:t>
    </dgm:pt>
    <dgm:pt modelId="{528E8CF6-55A4-6A45-A588-C0D08125EFF7}" type="pres">
      <dgm:prSet presAssocID="{31761A93-61E9-254A-8AFB-08458B7DACB5}" presName="Name9" presStyleLbl="parChTrans1D2" presStyleIdx="9" presStyleCnt="11"/>
      <dgm:spPr/>
      <dgm:t>
        <a:bodyPr/>
        <a:lstStyle/>
        <a:p>
          <a:endParaRPr lang="en-US"/>
        </a:p>
      </dgm:t>
    </dgm:pt>
    <dgm:pt modelId="{9306AC6A-E952-994B-A061-B274FA42F373}" type="pres">
      <dgm:prSet presAssocID="{31761A93-61E9-254A-8AFB-08458B7DACB5}" presName="connTx" presStyleLbl="parChTrans1D2" presStyleIdx="9" presStyleCnt="11"/>
      <dgm:spPr/>
      <dgm:t>
        <a:bodyPr/>
        <a:lstStyle/>
        <a:p>
          <a:endParaRPr lang="en-US"/>
        </a:p>
      </dgm:t>
    </dgm:pt>
    <dgm:pt modelId="{8D878746-E1C8-944D-A99D-00FCCCDC1646}" type="pres">
      <dgm:prSet presAssocID="{632DA738-FE28-E742-8D6C-20A8D0C39476}" presName="node" presStyleLbl="node1" presStyleIdx="9" presStyleCnt="11" custRadScaleRad="111644" custRadScaleInc="-17045">
        <dgm:presLayoutVars>
          <dgm:bulletEnabled val="1"/>
        </dgm:presLayoutVars>
      </dgm:prSet>
      <dgm:spPr/>
      <dgm:t>
        <a:bodyPr/>
        <a:lstStyle/>
        <a:p>
          <a:endParaRPr lang="en-US"/>
        </a:p>
      </dgm:t>
    </dgm:pt>
    <dgm:pt modelId="{F13F2537-4085-5445-A78A-9C6437566BC0}" type="pres">
      <dgm:prSet presAssocID="{4B15FF49-50AE-2843-A597-9FC44495C660}" presName="Name9" presStyleLbl="parChTrans1D2" presStyleIdx="10" presStyleCnt="11"/>
      <dgm:spPr/>
      <dgm:t>
        <a:bodyPr/>
        <a:lstStyle/>
        <a:p>
          <a:endParaRPr lang="en-US"/>
        </a:p>
      </dgm:t>
    </dgm:pt>
    <dgm:pt modelId="{224E7FEC-16A9-CE4A-A350-9A1E52DA94E5}" type="pres">
      <dgm:prSet presAssocID="{4B15FF49-50AE-2843-A597-9FC44495C660}" presName="connTx" presStyleLbl="parChTrans1D2" presStyleIdx="10" presStyleCnt="11"/>
      <dgm:spPr/>
      <dgm:t>
        <a:bodyPr/>
        <a:lstStyle/>
        <a:p>
          <a:endParaRPr lang="en-US"/>
        </a:p>
      </dgm:t>
    </dgm:pt>
    <dgm:pt modelId="{7581D2D2-573F-524E-B0BC-1EF43024982E}" type="pres">
      <dgm:prSet presAssocID="{63384D0E-BAD1-E84F-9E8A-2B34F5A26599}" presName="node" presStyleLbl="node1" presStyleIdx="10" presStyleCnt="11" custRadScaleRad="153612" custRadScaleInc="-123154">
        <dgm:presLayoutVars>
          <dgm:bulletEnabled val="1"/>
        </dgm:presLayoutVars>
      </dgm:prSet>
      <dgm:spPr/>
      <dgm:t>
        <a:bodyPr/>
        <a:lstStyle/>
        <a:p>
          <a:endParaRPr lang="en-US"/>
        </a:p>
      </dgm:t>
    </dgm:pt>
  </dgm:ptLst>
  <dgm:cxnLst>
    <dgm:cxn modelId="{129EB190-D0BD-2341-80D6-7712AB1882A7}" srcId="{A495218B-4DBC-264B-A511-5BD25B8557A4}" destId="{55D2EB91-46D6-084C-B5BC-C72E1C9B92DD}" srcOrd="5" destOrd="0" parTransId="{F7700E47-946C-E140-866F-29C8B8705403}" sibTransId="{6D99ADAD-1B47-6D47-86D1-552199BD8A93}"/>
    <dgm:cxn modelId="{78433DE9-7C92-8B46-AAD1-59D7E50D393B}" srcId="{A495218B-4DBC-264B-A511-5BD25B8557A4}" destId="{515745DA-F7D2-0544-A739-35DBCB9692F2}" srcOrd="6" destOrd="0" parTransId="{BABED2A8-3B07-924D-8AAD-746388D8AF07}" sibTransId="{11B0A936-5E9D-034F-BB28-35C227594DE9}"/>
    <dgm:cxn modelId="{2CE3E40D-2771-9A48-A015-2DFADF30F502}" srcId="{A495218B-4DBC-264B-A511-5BD25B8557A4}" destId="{BDC53A9F-5E27-EB4D-9613-1D655296F289}" srcOrd="3" destOrd="0" parTransId="{FBF76FDA-7F14-3249-8F91-2197A1122FD9}" sibTransId="{AB89FDCB-F3A9-0F4F-90B7-B23FDEDE8D6D}"/>
    <dgm:cxn modelId="{F9741358-5B19-F640-8818-8EB4F0B02E48}" type="presOf" srcId="{176A235B-2273-044D-B4AA-D05AFF8C55FD}" destId="{CB1A2D67-FE2D-AD4E-B719-3256D1E4B9D7}" srcOrd="0" destOrd="0" presId="urn:microsoft.com/office/officeart/2005/8/layout/radial1"/>
    <dgm:cxn modelId="{2C36587E-1BD6-FE44-83E1-27E9353FBF6C}" type="presOf" srcId="{632DA738-FE28-E742-8D6C-20A8D0C39476}" destId="{8D878746-E1C8-944D-A99D-00FCCCDC1646}" srcOrd="0" destOrd="0" presId="urn:microsoft.com/office/officeart/2005/8/layout/radial1"/>
    <dgm:cxn modelId="{DB7ABEE5-B2B8-EC49-A3FE-10B13367BA9B}" type="presOf" srcId="{BDC53A9F-5E27-EB4D-9613-1D655296F289}" destId="{B11458A8-774A-8942-A03B-E4396821BB30}" srcOrd="0" destOrd="0" presId="urn:microsoft.com/office/officeart/2005/8/layout/radial1"/>
    <dgm:cxn modelId="{60DDFBB3-7041-4C42-AC05-958AE8D74294}" type="presOf" srcId="{4B15FF49-50AE-2843-A597-9FC44495C660}" destId="{224E7FEC-16A9-CE4A-A350-9A1E52DA94E5}" srcOrd="1" destOrd="0" presId="urn:microsoft.com/office/officeart/2005/8/layout/radial1"/>
    <dgm:cxn modelId="{DE53263A-EB55-5241-A2B0-902539DB60A3}" type="presOf" srcId="{31761A93-61E9-254A-8AFB-08458B7DACB5}" destId="{9306AC6A-E952-994B-A061-B274FA42F373}" srcOrd="1" destOrd="0" presId="urn:microsoft.com/office/officeart/2005/8/layout/radial1"/>
    <dgm:cxn modelId="{C986E95E-D2EE-804C-B72D-48CE725AB9F0}" srcId="{A495218B-4DBC-264B-A511-5BD25B8557A4}" destId="{6DF1449A-72FD-9040-91DF-8F0BEDC30916}" srcOrd="2" destOrd="0" parTransId="{4EA02869-3093-7745-935D-D6ECF22444F1}" sibTransId="{3C12F34E-AC26-D449-958B-D809AAE00349}"/>
    <dgm:cxn modelId="{FB62C2EC-683C-D54B-954E-6BDBDF6F3604}" type="presOf" srcId="{BABED2A8-3B07-924D-8AAD-746388D8AF07}" destId="{93960384-B1B6-1042-B6C9-F48C5C3CBC0E}" srcOrd="0" destOrd="0" presId="urn:microsoft.com/office/officeart/2005/8/layout/radial1"/>
    <dgm:cxn modelId="{7568D5D0-C7C5-1940-9DFD-83C82CCF35CD}" type="presOf" srcId="{CD14E8E6-B5D8-8943-B299-BDF0948D2B59}" destId="{9B9AA079-769A-3241-9454-0098C2248B98}" srcOrd="0" destOrd="0" presId="urn:microsoft.com/office/officeart/2005/8/layout/radial1"/>
    <dgm:cxn modelId="{2B5D6E7F-5AD1-5B4C-A337-7D1CE1380C80}" type="presOf" srcId="{55D2EB91-46D6-084C-B5BC-C72E1C9B92DD}" destId="{82A0CAA0-267F-E74E-A3FB-E9ABF255946D}" srcOrd="0" destOrd="0" presId="urn:microsoft.com/office/officeart/2005/8/layout/radial1"/>
    <dgm:cxn modelId="{D26DECF4-1CC0-864E-A9D5-DEE230267E1D}" srcId="{A495218B-4DBC-264B-A511-5BD25B8557A4}" destId="{FF4F5F9F-C8CA-BA43-988C-8CF9F60A081F}" srcOrd="1" destOrd="0" parTransId="{176A235B-2273-044D-B4AA-D05AFF8C55FD}" sibTransId="{CF61AFA0-49A6-2849-95F1-8539833C8FB8}"/>
    <dgm:cxn modelId="{F0729331-FDCA-DE49-B7D4-8E23804264F7}" type="presOf" srcId="{FF4F5F9F-C8CA-BA43-988C-8CF9F60A081F}" destId="{DD7DFD84-6714-084D-8807-A7E45D5DD16C}" srcOrd="0" destOrd="0" presId="urn:microsoft.com/office/officeart/2005/8/layout/radial1"/>
    <dgm:cxn modelId="{FF14BB1E-84D8-FF4B-84A8-7B9F88D3401B}" type="presOf" srcId="{4B15FF49-50AE-2843-A597-9FC44495C660}" destId="{F13F2537-4085-5445-A78A-9C6437566BC0}" srcOrd="0" destOrd="0" presId="urn:microsoft.com/office/officeart/2005/8/layout/radial1"/>
    <dgm:cxn modelId="{2802070B-DDA4-5646-B806-EFC96A555CAF}" type="presOf" srcId="{4EA02869-3093-7745-935D-D6ECF22444F1}" destId="{F141CCEB-22FA-CB48-930C-604C5A59397E}" srcOrd="0" destOrd="0" presId="urn:microsoft.com/office/officeart/2005/8/layout/radial1"/>
    <dgm:cxn modelId="{4955A6BF-5C8F-C440-87B0-681EE81C24A1}" srcId="{A495218B-4DBC-264B-A511-5BD25B8557A4}" destId="{0A7F2AC7-E375-4146-A970-FC5CC817C401}" srcOrd="4" destOrd="0" parTransId="{FB53664C-5BB2-2D45-99E8-93180AAB4742}" sibTransId="{29306C8D-3A3B-CD4C-A5D4-8FBDDE12BE55}"/>
    <dgm:cxn modelId="{2A40E507-6EB2-D24A-9F0D-1611B8AF29D4}" type="presOf" srcId="{FB53664C-5BB2-2D45-99E8-93180AAB4742}" destId="{9DA36CE4-4B05-884B-B40B-AB39FE0B2ACF}" srcOrd="0" destOrd="0" presId="urn:microsoft.com/office/officeart/2005/8/layout/radial1"/>
    <dgm:cxn modelId="{81BEDDEC-9ED9-654C-BC97-78126ED6D9B6}" type="presOf" srcId="{4EA02869-3093-7745-935D-D6ECF22444F1}" destId="{6A69B9F5-D987-1448-BCC1-0498935ED426}" srcOrd="1" destOrd="0" presId="urn:microsoft.com/office/officeart/2005/8/layout/radial1"/>
    <dgm:cxn modelId="{22A52687-6AB8-5B48-833D-50F56B32867F}" type="presOf" srcId="{A8E43FDE-90BA-BD4E-BD20-943475DC2524}" destId="{1058859D-00D3-6F42-A8B3-715309EE9EF8}" srcOrd="0" destOrd="0" presId="urn:microsoft.com/office/officeart/2005/8/layout/radial1"/>
    <dgm:cxn modelId="{712E2DCA-D803-E547-9048-9B3B191D80AA}" srcId="{CD14E8E6-B5D8-8943-B299-BDF0948D2B59}" destId="{A495218B-4DBC-264B-A511-5BD25B8557A4}" srcOrd="0" destOrd="0" parTransId="{F560F5F1-525E-6247-BF9B-79C795D4F60D}" sibTransId="{BAF381EE-C01D-464D-91A1-9D24CF530BA3}"/>
    <dgm:cxn modelId="{10E596B3-E1D5-0F43-9008-63B3C8B8503A}" srcId="{A495218B-4DBC-264B-A511-5BD25B8557A4}" destId="{63384D0E-BAD1-E84F-9E8A-2B34F5A26599}" srcOrd="10" destOrd="0" parTransId="{4B15FF49-50AE-2843-A597-9FC44495C660}" sibTransId="{D14D1BEE-5129-A34A-9FBC-0902D90180C2}"/>
    <dgm:cxn modelId="{EBA5CDE4-B907-5C48-A479-7F7BD383B79E}" srcId="{A495218B-4DBC-264B-A511-5BD25B8557A4}" destId="{ADACC860-75B0-184F-8846-8572DF699159}" srcOrd="8" destOrd="0" parTransId="{F9DFB2A0-7525-514C-8372-9C747BB1AA16}" sibTransId="{5B4BB851-619F-C044-A76A-BA211BDC685C}"/>
    <dgm:cxn modelId="{0A35003B-DFB7-754D-BE8D-4AE0689002B4}" type="presOf" srcId="{ADACC860-75B0-184F-8846-8572DF699159}" destId="{54538F9D-ACC1-DD4D-A8B2-5CB1573CC026}" srcOrd="0" destOrd="0" presId="urn:microsoft.com/office/officeart/2005/8/layout/radial1"/>
    <dgm:cxn modelId="{ACAF00B1-E28C-6B46-82B4-82970C4A915B}" type="presOf" srcId="{0A7F2AC7-E375-4146-A970-FC5CC817C401}" destId="{D5D7BF95-C6FD-7947-A873-143E53A9C044}" srcOrd="0" destOrd="0" presId="urn:microsoft.com/office/officeart/2005/8/layout/radial1"/>
    <dgm:cxn modelId="{C28A54AF-0B7C-DE47-A261-E71A06273BED}" type="presOf" srcId="{A8E43FDE-90BA-BD4E-BD20-943475DC2524}" destId="{577D26FB-8C39-6B43-82EB-3DD34415E212}" srcOrd="1" destOrd="0" presId="urn:microsoft.com/office/officeart/2005/8/layout/radial1"/>
    <dgm:cxn modelId="{4E5F21FF-4F93-1645-A56A-6EA117BA831A}" type="presOf" srcId="{F7700E47-946C-E140-866F-29C8B8705403}" destId="{EC7D3F9C-EDCD-A340-9255-5442C3FAB694}" srcOrd="1" destOrd="0" presId="urn:microsoft.com/office/officeart/2005/8/layout/radial1"/>
    <dgm:cxn modelId="{CB99D0E3-7A72-7844-B0D7-B3A29362975F}" type="presOf" srcId="{F9DFB2A0-7525-514C-8372-9C747BB1AA16}" destId="{51C9F356-DCDE-4445-A93F-800A4B02AD21}" srcOrd="1" destOrd="0" presId="urn:microsoft.com/office/officeart/2005/8/layout/radial1"/>
    <dgm:cxn modelId="{A0195C3B-DE9D-2148-9353-49EAA22742D3}" srcId="{A495218B-4DBC-264B-A511-5BD25B8557A4}" destId="{6C2DA845-3C98-464C-A57B-D42D1FFC71D9}" srcOrd="7" destOrd="0" parTransId="{A8E43FDE-90BA-BD4E-BD20-943475DC2524}" sibTransId="{4082B3C2-1A45-C045-8865-3DC71F97B7A3}"/>
    <dgm:cxn modelId="{98B90158-FB97-A84B-9433-75AE281BE3D4}" type="presOf" srcId="{87884B20-B191-9147-9217-84AD64C6191D}" destId="{FCC48066-D58A-CA41-BCCA-C32F4AE2265F}" srcOrd="0" destOrd="0" presId="urn:microsoft.com/office/officeart/2005/8/layout/radial1"/>
    <dgm:cxn modelId="{7C034D67-4755-D947-9571-CFB306910B92}" type="presOf" srcId="{A495218B-4DBC-264B-A511-5BD25B8557A4}" destId="{4532E6B6-3860-004E-84BB-0587C5384F50}" srcOrd="0" destOrd="0" presId="urn:microsoft.com/office/officeart/2005/8/layout/radial1"/>
    <dgm:cxn modelId="{73D369AA-C9F9-0D48-A46F-45DD04ED3A55}" type="presOf" srcId="{176A235B-2273-044D-B4AA-D05AFF8C55FD}" destId="{6D31EB27-12E5-F64E-B952-F2066F839872}" srcOrd="1" destOrd="0" presId="urn:microsoft.com/office/officeart/2005/8/layout/radial1"/>
    <dgm:cxn modelId="{A953C961-F160-B34A-8456-3CAB92EA52B4}" type="presOf" srcId="{F7700E47-946C-E140-866F-29C8B8705403}" destId="{76C24A87-0D6B-5149-ABC2-931D1B976A3F}" srcOrd="0" destOrd="0" presId="urn:microsoft.com/office/officeart/2005/8/layout/radial1"/>
    <dgm:cxn modelId="{86E9AEE0-AD1C-2744-A20E-78E6C6240B48}" type="presOf" srcId="{FBF76FDA-7F14-3249-8F91-2197A1122FD9}" destId="{AC506133-AEF1-4E4A-825F-5002560FDE33}" srcOrd="1" destOrd="0" presId="urn:microsoft.com/office/officeart/2005/8/layout/radial1"/>
    <dgm:cxn modelId="{F312394B-E4FF-6D41-BAD9-013022D25191}" type="presOf" srcId="{31761A93-61E9-254A-8AFB-08458B7DACB5}" destId="{528E8CF6-55A4-6A45-A588-C0D08125EFF7}" srcOrd="0" destOrd="0" presId="urn:microsoft.com/office/officeart/2005/8/layout/radial1"/>
    <dgm:cxn modelId="{7EC35556-BA5C-3940-893C-CE5304D65F4A}" type="presOf" srcId="{2C947CDA-46A5-1D4C-97C8-6D1C8D0E8211}" destId="{A17E6431-6F8E-C844-B8E6-4F0C2FFB6DA2}" srcOrd="0" destOrd="0" presId="urn:microsoft.com/office/officeart/2005/8/layout/radial1"/>
    <dgm:cxn modelId="{BDA23AA7-F1AB-B14B-A949-63827B6F91D3}" type="presOf" srcId="{FBF76FDA-7F14-3249-8F91-2197A1122FD9}" destId="{00F1D2BE-5DF0-9D42-90F9-8E5E50741C03}" srcOrd="0" destOrd="0" presId="urn:microsoft.com/office/officeart/2005/8/layout/radial1"/>
    <dgm:cxn modelId="{F15033C2-8590-F84F-8606-16864EF1159D}" type="presOf" srcId="{87884B20-B191-9147-9217-84AD64C6191D}" destId="{BB0341E9-4454-3949-AF38-914807217A81}" srcOrd="1" destOrd="0" presId="urn:microsoft.com/office/officeart/2005/8/layout/radial1"/>
    <dgm:cxn modelId="{F25BABD3-659E-CE4F-A42A-9DA61183E401}" type="presOf" srcId="{63384D0E-BAD1-E84F-9E8A-2B34F5A26599}" destId="{7581D2D2-573F-524E-B0BC-1EF43024982E}" srcOrd="0" destOrd="0" presId="urn:microsoft.com/office/officeart/2005/8/layout/radial1"/>
    <dgm:cxn modelId="{96038C51-EE81-F840-A98C-30BE1552D5E4}" type="presOf" srcId="{F9DFB2A0-7525-514C-8372-9C747BB1AA16}" destId="{AA4A659A-446E-A74F-818B-BAFB82A11848}" srcOrd="0" destOrd="0" presId="urn:microsoft.com/office/officeart/2005/8/layout/radial1"/>
    <dgm:cxn modelId="{4BF07AA0-AD84-EF4C-A74D-A30F17DB1B71}" srcId="{A495218B-4DBC-264B-A511-5BD25B8557A4}" destId="{2C947CDA-46A5-1D4C-97C8-6D1C8D0E8211}" srcOrd="0" destOrd="0" parTransId="{87884B20-B191-9147-9217-84AD64C6191D}" sibTransId="{701360EE-B24E-9340-8A14-400733E30EA2}"/>
    <dgm:cxn modelId="{006DC901-515F-8040-B597-6FB66D5A3EBA}" type="presOf" srcId="{515745DA-F7D2-0544-A739-35DBCB9692F2}" destId="{26123362-61AB-1145-B501-7D746BBCEFB4}" srcOrd="0" destOrd="0" presId="urn:microsoft.com/office/officeart/2005/8/layout/radial1"/>
    <dgm:cxn modelId="{EB3FFD26-2678-F84C-87ED-6024152F5677}" type="presOf" srcId="{6DF1449A-72FD-9040-91DF-8F0BEDC30916}" destId="{4AC65DCB-D6F5-1B49-A745-EDC02AFD3DCC}" srcOrd="0" destOrd="0" presId="urn:microsoft.com/office/officeart/2005/8/layout/radial1"/>
    <dgm:cxn modelId="{DB09A83E-E16F-9741-AD4E-9F5775B373B8}" srcId="{A495218B-4DBC-264B-A511-5BD25B8557A4}" destId="{632DA738-FE28-E742-8D6C-20A8D0C39476}" srcOrd="9" destOrd="0" parTransId="{31761A93-61E9-254A-8AFB-08458B7DACB5}" sibTransId="{CBF5CA7C-8E2E-EC4A-9FB7-B2BC0EDB37A0}"/>
    <dgm:cxn modelId="{CEFC99BA-1733-8844-8703-C1BBA2050216}" type="presOf" srcId="{BABED2A8-3B07-924D-8AAD-746388D8AF07}" destId="{7F7ACA1C-4EB3-2B4A-8160-43A4DF8A45F6}" srcOrd="1" destOrd="0" presId="urn:microsoft.com/office/officeart/2005/8/layout/radial1"/>
    <dgm:cxn modelId="{8013A665-7907-F84D-8C02-922776B99F09}" type="presOf" srcId="{6C2DA845-3C98-464C-A57B-D42D1FFC71D9}" destId="{5A735ECF-1E68-AF40-BD8D-3C4E14E8C68D}" srcOrd="0" destOrd="0" presId="urn:microsoft.com/office/officeart/2005/8/layout/radial1"/>
    <dgm:cxn modelId="{F64C048E-D518-D047-A04C-D1AEB838FAA7}" type="presOf" srcId="{FB53664C-5BB2-2D45-99E8-93180AAB4742}" destId="{CC37F053-F58B-D641-81DE-9EF6CC764586}" srcOrd="1" destOrd="0" presId="urn:microsoft.com/office/officeart/2005/8/layout/radial1"/>
    <dgm:cxn modelId="{6E8CC942-ECA9-2F4A-809E-FA8AD7DD7A0F}" type="presParOf" srcId="{9B9AA079-769A-3241-9454-0098C2248B98}" destId="{4532E6B6-3860-004E-84BB-0587C5384F50}" srcOrd="0" destOrd="0" presId="urn:microsoft.com/office/officeart/2005/8/layout/radial1"/>
    <dgm:cxn modelId="{51B801FF-9B98-9949-A8C7-72C255B3CF41}" type="presParOf" srcId="{9B9AA079-769A-3241-9454-0098C2248B98}" destId="{FCC48066-D58A-CA41-BCCA-C32F4AE2265F}" srcOrd="1" destOrd="0" presId="urn:microsoft.com/office/officeart/2005/8/layout/radial1"/>
    <dgm:cxn modelId="{1BE9D172-1E57-3040-92C6-89EAC7E31B92}" type="presParOf" srcId="{FCC48066-D58A-CA41-BCCA-C32F4AE2265F}" destId="{BB0341E9-4454-3949-AF38-914807217A81}" srcOrd="0" destOrd="0" presId="urn:microsoft.com/office/officeart/2005/8/layout/radial1"/>
    <dgm:cxn modelId="{AC8D6D55-0153-B649-9447-4BDD8C7E0F88}" type="presParOf" srcId="{9B9AA079-769A-3241-9454-0098C2248B98}" destId="{A17E6431-6F8E-C844-B8E6-4F0C2FFB6DA2}" srcOrd="2" destOrd="0" presId="urn:microsoft.com/office/officeart/2005/8/layout/radial1"/>
    <dgm:cxn modelId="{DB2807DA-894E-5940-8CB5-930A14B541A2}" type="presParOf" srcId="{9B9AA079-769A-3241-9454-0098C2248B98}" destId="{CB1A2D67-FE2D-AD4E-B719-3256D1E4B9D7}" srcOrd="3" destOrd="0" presId="urn:microsoft.com/office/officeart/2005/8/layout/radial1"/>
    <dgm:cxn modelId="{4ACE46D3-7A3E-6B41-A315-CAA59CF750FE}" type="presParOf" srcId="{CB1A2D67-FE2D-AD4E-B719-3256D1E4B9D7}" destId="{6D31EB27-12E5-F64E-B952-F2066F839872}" srcOrd="0" destOrd="0" presId="urn:microsoft.com/office/officeart/2005/8/layout/radial1"/>
    <dgm:cxn modelId="{176D29E5-8A84-2640-A9A0-FF0DD03C5549}" type="presParOf" srcId="{9B9AA079-769A-3241-9454-0098C2248B98}" destId="{DD7DFD84-6714-084D-8807-A7E45D5DD16C}" srcOrd="4" destOrd="0" presId="urn:microsoft.com/office/officeart/2005/8/layout/radial1"/>
    <dgm:cxn modelId="{F4E1AE37-8A58-4145-87B4-09033E73213A}" type="presParOf" srcId="{9B9AA079-769A-3241-9454-0098C2248B98}" destId="{F141CCEB-22FA-CB48-930C-604C5A59397E}" srcOrd="5" destOrd="0" presId="urn:microsoft.com/office/officeart/2005/8/layout/radial1"/>
    <dgm:cxn modelId="{9BD012D6-9BBA-BF42-A0C8-F51AB1DBC6E0}" type="presParOf" srcId="{F141CCEB-22FA-CB48-930C-604C5A59397E}" destId="{6A69B9F5-D987-1448-BCC1-0498935ED426}" srcOrd="0" destOrd="0" presId="urn:microsoft.com/office/officeart/2005/8/layout/radial1"/>
    <dgm:cxn modelId="{BDDD12C3-5DD5-2F4A-8C95-58D85988A93C}" type="presParOf" srcId="{9B9AA079-769A-3241-9454-0098C2248B98}" destId="{4AC65DCB-D6F5-1B49-A745-EDC02AFD3DCC}" srcOrd="6" destOrd="0" presId="urn:microsoft.com/office/officeart/2005/8/layout/radial1"/>
    <dgm:cxn modelId="{8416F511-CFF4-4242-9950-314EA91BBD59}" type="presParOf" srcId="{9B9AA079-769A-3241-9454-0098C2248B98}" destId="{00F1D2BE-5DF0-9D42-90F9-8E5E50741C03}" srcOrd="7" destOrd="0" presId="urn:microsoft.com/office/officeart/2005/8/layout/radial1"/>
    <dgm:cxn modelId="{7D40D522-CE8D-EF4B-8EDF-1CEC46BD3410}" type="presParOf" srcId="{00F1D2BE-5DF0-9D42-90F9-8E5E50741C03}" destId="{AC506133-AEF1-4E4A-825F-5002560FDE33}" srcOrd="0" destOrd="0" presId="urn:microsoft.com/office/officeart/2005/8/layout/radial1"/>
    <dgm:cxn modelId="{70875CAC-7127-494C-8EDB-13C41747FA1B}" type="presParOf" srcId="{9B9AA079-769A-3241-9454-0098C2248B98}" destId="{B11458A8-774A-8942-A03B-E4396821BB30}" srcOrd="8" destOrd="0" presId="urn:microsoft.com/office/officeart/2005/8/layout/radial1"/>
    <dgm:cxn modelId="{51DC1C8C-9B14-3249-A624-EA7E497B16F4}" type="presParOf" srcId="{9B9AA079-769A-3241-9454-0098C2248B98}" destId="{9DA36CE4-4B05-884B-B40B-AB39FE0B2ACF}" srcOrd="9" destOrd="0" presId="urn:microsoft.com/office/officeart/2005/8/layout/radial1"/>
    <dgm:cxn modelId="{A8B890E1-89AE-0047-BF89-7AE20E128EAB}" type="presParOf" srcId="{9DA36CE4-4B05-884B-B40B-AB39FE0B2ACF}" destId="{CC37F053-F58B-D641-81DE-9EF6CC764586}" srcOrd="0" destOrd="0" presId="urn:microsoft.com/office/officeart/2005/8/layout/radial1"/>
    <dgm:cxn modelId="{AB727C1E-6451-9F49-B2D5-F663304D1A26}" type="presParOf" srcId="{9B9AA079-769A-3241-9454-0098C2248B98}" destId="{D5D7BF95-C6FD-7947-A873-143E53A9C044}" srcOrd="10" destOrd="0" presId="urn:microsoft.com/office/officeart/2005/8/layout/radial1"/>
    <dgm:cxn modelId="{2932D95E-D3FA-374C-AC8A-00953BF08391}" type="presParOf" srcId="{9B9AA079-769A-3241-9454-0098C2248B98}" destId="{76C24A87-0D6B-5149-ABC2-931D1B976A3F}" srcOrd="11" destOrd="0" presId="urn:microsoft.com/office/officeart/2005/8/layout/radial1"/>
    <dgm:cxn modelId="{42437FEB-B329-1648-9E5E-BD370F5AA559}" type="presParOf" srcId="{76C24A87-0D6B-5149-ABC2-931D1B976A3F}" destId="{EC7D3F9C-EDCD-A340-9255-5442C3FAB694}" srcOrd="0" destOrd="0" presId="urn:microsoft.com/office/officeart/2005/8/layout/radial1"/>
    <dgm:cxn modelId="{A0542E7E-9552-B84E-A80B-C1DCF461F4AB}" type="presParOf" srcId="{9B9AA079-769A-3241-9454-0098C2248B98}" destId="{82A0CAA0-267F-E74E-A3FB-E9ABF255946D}" srcOrd="12" destOrd="0" presId="urn:microsoft.com/office/officeart/2005/8/layout/radial1"/>
    <dgm:cxn modelId="{38EC6A93-0455-A74E-AF8F-9A6C1B5349AB}" type="presParOf" srcId="{9B9AA079-769A-3241-9454-0098C2248B98}" destId="{93960384-B1B6-1042-B6C9-F48C5C3CBC0E}" srcOrd="13" destOrd="0" presId="urn:microsoft.com/office/officeart/2005/8/layout/radial1"/>
    <dgm:cxn modelId="{5FCA23C5-DD4A-0A46-A41E-A4A8B640C358}" type="presParOf" srcId="{93960384-B1B6-1042-B6C9-F48C5C3CBC0E}" destId="{7F7ACA1C-4EB3-2B4A-8160-43A4DF8A45F6}" srcOrd="0" destOrd="0" presId="urn:microsoft.com/office/officeart/2005/8/layout/radial1"/>
    <dgm:cxn modelId="{C55B6A76-0EA4-9346-9C99-6336C3CF51B0}" type="presParOf" srcId="{9B9AA079-769A-3241-9454-0098C2248B98}" destId="{26123362-61AB-1145-B501-7D746BBCEFB4}" srcOrd="14" destOrd="0" presId="urn:microsoft.com/office/officeart/2005/8/layout/radial1"/>
    <dgm:cxn modelId="{8C60D88D-48D4-5E48-AAE0-7BA5E9F50DD0}" type="presParOf" srcId="{9B9AA079-769A-3241-9454-0098C2248B98}" destId="{1058859D-00D3-6F42-A8B3-715309EE9EF8}" srcOrd="15" destOrd="0" presId="urn:microsoft.com/office/officeart/2005/8/layout/radial1"/>
    <dgm:cxn modelId="{F4762646-1754-CF4F-AA2E-3318E1F48A8F}" type="presParOf" srcId="{1058859D-00D3-6F42-A8B3-715309EE9EF8}" destId="{577D26FB-8C39-6B43-82EB-3DD34415E212}" srcOrd="0" destOrd="0" presId="urn:microsoft.com/office/officeart/2005/8/layout/radial1"/>
    <dgm:cxn modelId="{15B8ECCC-CE98-5D45-AFDB-69D6F4DD8003}" type="presParOf" srcId="{9B9AA079-769A-3241-9454-0098C2248B98}" destId="{5A735ECF-1E68-AF40-BD8D-3C4E14E8C68D}" srcOrd="16" destOrd="0" presId="urn:microsoft.com/office/officeart/2005/8/layout/radial1"/>
    <dgm:cxn modelId="{43B68893-7AC0-FB4A-B866-BD593852C2DC}" type="presParOf" srcId="{9B9AA079-769A-3241-9454-0098C2248B98}" destId="{AA4A659A-446E-A74F-818B-BAFB82A11848}" srcOrd="17" destOrd="0" presId="urn:microsoft.com/office/officeart/2005/8/layout/radial1"/>
    <dgm:cxn modelId="{E8110C71-D08E-E347-8A80-FF6038EB28FC}" type="presParOf" srcId="{AA4A659A-446E-A74F-818B-BAFB82A11848}" destId="{51C9F356-DCDE-4445-A93F-800A4B02AD21}" srcOrd="0" destOrd="0" presId="urn:microsoft.com/office/officeart/2005/8/layout/radial1"/>
    <dgm:cxn modelId="{E375EAAC-6525-B84C-8B06-0FB18485FA97}" type="presParOf" srcId="{9B9AA079-769A-3241-9454-0098C2248B98}" destId="{54538F9D-ACC1-DD4D-A8B2-5CB1573CC026}" srcOrd="18" destOrd="0" presId="urn:microsoft.com/office/officeart/2005/8/layout/radial1"/>
    <dgm:cxn modelId="{7D79BE06-4F44-7E40-A253-54C4B0E5B731}" type="presParOf" srcId="{9B9AA079-769A-3241-9454-0098C2248B98}" destId="{528E8CF6-55A4-6A45-A588-C0D08125EFF7}" srcOrd="19" destOrd="0" presId="urn:microsoft.com/office/officeart/2005/8/layout/radial1"/>
    <dgm:cxn modelId="{81D3A1F7-37A9-314B-8A2E-47EBB7AE6559}" type="presParOf" srcId="{528E8CF6-55A4-6A45-A588-C0D08125EFF7}" destId="{9306AC6A-E952-994B-A061-B274FA42F373}" srcOrd="0" destOrd="0" presId="urn:microsoft.com/office/officeart/2005/8/layout/radial1"/>
    <dgm:cxn modelId="{B562AB22-D3E6-7541-9B54-0FF73A329003}" type="presParOf" srcId="{9B9AA079-769A-3241-9454-0098C2248B98}" destId="{8D878746-E1C8-944D-A99D-00FCCCDC1646}" srcOrd="20" destOrd="0" presId="urn:microsoft.com/office/officeart/2005/8/layout/radial1"/>
    <dgm:cxn modelId="{5313E2CF-2F9A-BB44-8350-2277D37B5ECC}" type="presParOf" srcId="{9B9AA079-769A-3241-9454-0098C2248B98}" destId="{F13F2537-4085-5445-A78A-9C6437566BC0}" srcOrd="21" destOrd="0" presId="urn:microsoft.com/office/officeart/2005/8/layout/radial1"/>
    <dgm:cxn modelId="{4E42A5B0-BB3B-F547-B799-26D7B6A880D4}" type="presParOf" srcId="{F13F2537-4085-5445-A78A-9C6437566BC0}" destId="{224E7FEC-16A9-CE4A-A350-9A1E52DA94E5}" srcOrd="0" destOrd="0" presId="urn:microsoft.com/office/officeart/2005/8/layout/radial1"/>
    <dgm:cxn modelId="{6595E746-E576-964E-9366-855664430855}" type="presParOf" srcId="{9B9AA079-769A-3241-9454-0098C2248B98}" destId="{7581D2D2-573F-524E-B0BC-1EF43024982E}" srcOrd="22"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38374B-EBA3-5C49-AB9C-9D58CF8888EE}" type="doc">
      <dgm:prSet loTypeId="urn:microsoft.com/office/officeart/2005/8/layout/radial2" loCatId="" qsTypeId="urn:microsoft.com/office/officeart/2005/8/quickstyle/simple4" qsCatId="simple" csTypeId="urn:microsoft.com/office/officeart/2005/8/colors/accent1_2" csCatId="accent1" phldr="1"/>
      <dgm:spPr/>
      <dgm:t>
        <a:bodyPr/>
        <a:lstStyle/>
        <a:p>
          <a:endParaRPr lang="en-US"/>
        </a:p>
      </dgm:t>
    </dgm:pt>
    <dgm:pt modelId="{7B6016A8-149C-AE45-8CE3-FF7C39CDC996}">
      <dgm:prSet phldrT="[Text]"/>
      <dgm:spPr/>
      <dgm:t>
        <a:bodyPr/>
        <a:lstStyle/>
        <a:p>
          <a:r>
            <a:rPr lang="en-US" dirty="0" smtClean="0"/>
            <a:t>Accounting</a:t>
          </a:r>
          <a:endParaRPr lang="en-US" dirty="0"/>
        </a:p>
      </dgm:t>
    </dgm:pt>
    <dgm:pt modelId="{BC47E96A-AE2A-F749-8B3E-93ECDD02E539}" type="parTrans" cxnId="{548E44C5-A6A3-B647-B5B9-8E428189E308}">
      <dgm:prSet/>
      <dgm:spPr/>
      <dgm:t>
        <a:bodyPr/>
        <a:lstStyle/>
        <a:p>
          <a:endParaRPr lang="en-US"/>
        </a:p>
      </dgm:t>
    </dgm:pt>
    <dgm:pt modelId="{6B45521D-6329-2347-8730-1D1896F4208A}" type="sibTrans" cxnId="{548E44C5-A6A3-B647-B5B9-8E428189E308}">
      <dgm:prSet/>
      <dgm:spPr/>
      <dgm:t>
        <a:bodyPr/>
        <a:lstStyle/>
        <a:p>
          <a:endParaRPr lang="en-US"/>
        </a:p>
      </dgm:t>
    </dgm:pt>
    <dgm:pt modelId="{5455F2CC-1ADC-2247-A254-A45CA4A04705}">
      <dgm:prSet phldrT="[Text]"/>
      <dgm:spPr/>
      <dgm:t>
        <a:bodyPr/>
        <a:lstStyle/>
        <a:p>
          <a:r>
            <a:rPr lang="en-US" dirty="0" smtClean="0"/>
            <a:t>XFRML</a:t>
          </a:r>
          <a:endParaRPr lang="en-US" dirty="0"/>
        </a:p>
      </dgm:t>
    </dgm:pt>
    <dgm:pt modelId="{B9FE0668-7B70-CE4A-9AC2-61358271DE95}" type="parTrans" cxnId="{41341F8A-0688-7142-ADEE-4B4065DA2317}">
      <dgm:prSet/>
      <dgm:spPr/>
      <dgm:t>
        <a:bodyPr/>
        <a:lstStyle/>
        <a:p>
          <a:endParaRPr lang="en-US"/>
        </a:p>
      </dgm:t>
    </dgm:pt>
    <dgm:pt modelId="{91B8831A-0B4B-1B4B-80DC-420DCCB4A11E}" type="sibTrans" cxnId="{41341F8A-0688-7142-ADEE-4B4065DA2317}">
      <dgm:prSet/>
      <dgm:spPr/>
      <dgm:t>
        <a:bodyPr/>
        <a:lstStyle/>
        <a:p>
          <a:endParaRPr lang="en-US"/>
        </a:p>
      </dgm:t>
    </dgm:pt>
    <dgm:pt modelId="{15FB2CFE-4EE5-F44C-9FCD-907B49F48175}">
      <dgm:prSet phldrT="[Text]"/>
      <dgm:spPr/>
      <dgm:t>
        <a:bodyPr/>
        <a:lstStyle/>
        <a:p>
          <a:r>
            <a:rPr lang="en-US" dirty="0" smtClean="0"/>
            <a:t>SMBXML</a:t>
          </a:r>
          <a:endParaRPr lang="en-US" dirty="0"/>
        </a:p>
      </dgm:t>
    </dgm:pt>
    <dgm:pt modelId="{D1FEF5E5-77DF-3749-8408-3EE009B68951}" type="parTrans" cxnId="{F82A81DF-B098-2B41-A3A9-3C36C6E38CCE}">
      <dgm:prSet/>
      <dgm:spPr/>
      <dgm:t>
        <a:bodyPr/>
        <a:lstStyle/>
        <a:p>
          <a:endParaRPr lang="en-US"/>
        </a:p>
      </dgm:t>
    </dgm:pt>
    <dgm:pt modelId="{3BD659C0-E2BE-6142-843A-BF9BC824F180}" type="sibTrans" cxnId="{F82A81DF-B098-2B41-A3A9-3C36C6E38CCE}">
      <dgm:prSet/>
      <dgm:spPr/>
      <dgm:t>
        <a:bodyPr/>
        <a:lstStyle/>
        <a:p>
          <a:endParaRPr lang="en-US"/>
        </a:p>
      </dgm:t>
    </dgm:pt>
    <dgm:pt modelId="{5E13CF9F-0FC5-4746-9B78-155EA8B55411}">
      <dgm:prSet phldrT="[Text]"/>
      <dgm:spPr/>
      <dgm:t>
        <a:bodyPr/>
        <a:lstStyle/>
        <a:p>
          <a:r>
            <a:rPr lang="en-US" dirty="0" smtClean="0"/>
            <a:t>Entertainment</a:t>
          </a:r>
          <a:endParaRPr lang="en-US" dirty="0"/>
        </a:p>
      </dgm:t>
    </dgm:pt>
    <dgm:pt modelId="{84935938-DA85-784D-9F36-0E1E2D046A3E}" type="parTrans" cxnId="{72B51B93-ED44-7B4A-A0D9-876C47F5403F}">
      <dgm:prSet/>
      <dgm:spPr/>
      <dgm:t>
        <a:bodyPr/>
        <a:lstStyle/>
        <a:p>
          <a:endParaRPr lang="en-US"/>
        </a:p>
      </dgm:t>
    </dgm:pt>
    <dgm:pt modelId="{40B52C26-E418-0547-B911-5F87F0B99713}" type="sibTrans" cxnId="{72B51B93-ED44-7B4A-A0D9-876C47F5403F}">
      <dgm:prSet/>
      <dgm:spPr/>
      <dgm:t>
        <a:bodyPr/>
        <a:lstStyle/>
        <a:p>
          <a:endParaRPr lang="en-US"/>
        </a:p>
      </dgm:t>
    </dgm:pt>
    <dgm:pt modelId="{947B51CF-253A-1B4D-8B55-FB27ED5D34A9}">
      <dgm:prSet phldrT="[Text]"/>
      <dgm:spPr/>
      <dgm:t>
        <a:bodyPr/>
        <a:lstStyle/>
        <a:p>
          <a:r>
            <a:rPr lang="en-US" dirty="0" smtClean="0"/>
            <a:t>SMDL</a:t>
          </a:r>
          <a:endParaRPr lang="en-US" dirty="0"/>
        </a:p>
      </dgm:t>
    </dgm:pt>
    <dgm:pt modelId="{EDF88696-CC28-5847-962E-7D567BC555C6}" type="parTrans" cxnId="{8B2E76CC-975E-1F47-B778-8C9164DA4372}">
      <dgm:prSet/>
      <dgm:spPr/>
      <dgm:t>
        <a:bodyPr/>
        <a:lstStyle/>
        <a:p>
          <a:endParaRPr lang="en-US"/>
        </a:p>
      </dgm:t>
    </dgm:pt>
    <dgm:pt modelId="{BB9C8117-323A-F64D-B052-BFA6850DC941}" type="sibTrans" cxnId="{8B2E76CC-975E-1F47-B778-8C9164DA4372}">
      <dgm:prSet/>
      <dgm:spPr/>
      <dgm:t>
        <a:bodyPr/>
        <a:lstStyle/>
        <a:p>
          <a:endParaRPr lang="en-US"/>
        </a:p>
      </dgm:t>
    </dgm:pt>
    <dgm:pt modelId="{A9FC7548-8CF8-B34E-B364-8121D44D583C}">
      <dgm:prSet phldrT="[Text]"/>
      <dgm:spPr/>
      <dgm:t>
        <a:bodyPr/>
        <a:lstStyle/>
        <a:p>
          <a:r>
            <a:rPr lang="en-US" dirty="0" err="1" smtClean="0"/>
            <a:t>ChessGML</a:t>
          </a:r>
          <a:endParaRPr lang="en-US" dirty="0"/>
        </a:p>
      </dgm:t>
    </dgm:pt>
    <dgm:pt modelId="{66836CAF-9451-B14B-9F50-E1CCC35564B9}" type="parTrans" cxnId="{7FFEB5F9-9F15-2E4A-90FE-D2BAFAE2BDF4}">
      <dgm:prSet/>
      <dgm:spPr/>
      <dgm:t>
        <a:bodyPr/>
        <a:lstStyle/>
        <a:p>
          <a:endParaRPr lang="en-US"/>
        </a:p>
      </dgm:t>
    </dgm:pt>
    <dgm:pt modelId="{4289657B-68F2-F94A-A9D8-12249ED46D26}" type="sibTrans" cxnId="{7FFEB5F9-9F15-2E4A-90FE-D2BAFAE2BDF4}">
      <dgm:prSet/>
      <dgm:spPr/>
      <dgm:t>
        <a:bodyPr/>
        <a:lstStyle/>
        <a:p>
          <a:endParaRPr lang="en-US"/>
        </a:p>
      </dgm:t>
    </dgm:pt>
    <dgm:pt modelId="{B70B0DA0-4D08-294B-8F23-D80F6BCEE90A}">
      <dgm:prSet phldrT="[Text]"/>
      <dgm:spPr/>
      <dgm:t>
        <a:bodyPr/>
        <a:lstStyle/>
        <a:p>
          <a:r>
            <a:rPr lang="en-US" dirty="0" smtClean="0"/>
            <a:t>Customer Relations</a:t>
          </a:r>
          <a:endParaRPr lang="en-US" dirty="0"/>
        </a:p>
      </dgm:t>
    </dgm:pt>
    <dgm:pt modelId="{46541EDA-B90D-B241-ACA8-A25848A3E576}" type="parTrans" cxnId="{B736B25A-8716-A54E-8BD0-7A8E8E25158D}">
      <dgm:prSet/>
      <dgm:spPr/>
      <dgm:t>
        <a:bodyPr/>
        <a:lstStyle/>
        <a:p>
          <a:endParaRPr lang="en-US"/>
        </a:p>
      </dgm:t>
    </dgm:pt>
    <dgm:pt modelId="{B74F8170-E184-1F4F-82A6-9021F2F41ACD}" type="sibTrans" cxnId="{B736B25A-8716-A54E-8BD0-7A8E8E25158D}">
      <dgm:prSet/>
      <dgm:spPr/>
      <dgm:t>
        <a:bodyPr/>
        <a:lstStyle/>
        <a:p>
          <a:endParaRPr lang="en-US"/>
        </a:p>
      </dgm:t>
    </dgm:pt>
    <dgm:pt modelId="{9A700A7E-3C7F-7C4E-BFA6-449B030C2081}">
      <dgm:prSet phldrT="[Text]"/>
      <dgm:spPr/>
      <dgm:t>
        <a:bodyPr/>
        <a:lstStyle/>
        <a:p>
          <a:r>
            <a:rPr lang="en-US" dirty="0" smtClean="0"/>
            <a:t>CIML</a:t>
          </a:r>
          <a:endParaRPr lang="en-US" dirty="0"/>
        </a:p>
      </dgm:t>
    </dgm:pt>
    <dgm:pt modelId="{57EC9C74-8516-4C40-9B73-62784C010E20}" type="parTrans" cxnId="{C76C1F90-7AA6-E54A-A8E5-E0330460F595}">
      <dgm:prSet/>
      <dgm:spPr/>
      <dgm:t>
        <a:bodyPr/>
        <a:lstStyle/>
        <a:p>
          <a:endParaRPr lang="en-US"/>
        </a:p>
      </dgm:t>
    </dgm:pt>
    <dgm:pt modelId="{B822280B-C496-0A49-9964-53A45E1CC2E6}" type="sibTrans" cxnId="{C76C1F90-7AA6-E54A-A8E5-E0330460F595}">
      <dgm:prSet/>
      <dgm:spPr/>
      <dgm:t>
        <a:bodyPr/>
        <a:lstStyle/>
        <a:p>
          <a:endParaRPr lang="en-US"/>
        </a:p>
      </dgm:t>
    </dgm:pt>
    <dgm:pt modelId="{012456DB-78A3-7246-A722-7968BC5E2E05}">
      <dgm:prSet phldrT="[Text]"/>
      <dgm:spPr/>
      <dgm:t>
        <a:bodyPr/>
        <a:lstStyle/>
        <a:p>
          <a:r>
            <a:rPr lang="en-US" dirty="0" smtClean="0"/>
            <a:t>NAML</a:t>
          </a:r>
          <a:endParaRPr lang="en-US" dirty="0"/>
        </a:p>
      </dgm:t>
    </dgm:pt>
    <dgm:pt modelId="{CA8F59C1-9EE1-B345-919D-74A3C3E3FCA8}" type="parTrans" cxnId="{8AB1D6A6-5BE6-594F-B0A6-030974A38391}">
      <dgm:prSet/>
      <dgm:spPr/>
      <dgm:t>
        <a:bodyPr/>
        <a:lstStyle/>
        <a:p>
          <a:endParaRPr lang="en-US"/>
        </a:p>
      </dgm:t>
    </dgm:pt>
    <dgm:pt modelId="{5AAE38D7-6D1A-994D-B6BF-9D5CC8F8E0A6}" type="sibTrans" cxnId="{8AB1D6A6-5BE6-594F-B0A6-030974A38391}">
      <dgm:prSet/>
      <dgm:spPr/>
      <dgm:t>
        <a:bodyPr/>
        <a:lstStyle/>
        <a:p>
          <a:endParaRPr lang="en-US"/>
        </a:p>
      </dgm:t>
    </dgm:pt>
    <dgm:pt modelId="{AA8A7D89-5A38-FC4D-AAA0-C83302124898}">
      <dgm:prSet phldrT="[Text]"/>
      <dgm:spPr/>
      <dgm:t>
        <a:bodyPr/>
        <a:lstStyle/>
        <a:p>
          <a:r>
            <a:rPr lang="en-US" dirty="0" smtClean="0"/>
            <a:t>BGML</a:t>
          </a:r>
          <a:endParaRPr lang="en-US" dirty="0"/>
        </a:p>
      </dgm:t>
    </dgm:pt>
    <dgm:pt modelId="{23096001-45BE-CD4A-BA55-A0B3531F244D}" type="parTrans" cxnId="{9E08D6F9-2CD6-7448-8078-98828C102898}">
      <dgm:prSet/>
      <dgm:spPr/>
      <dgm:t>
        <a:bodyPr/>
        <a:lstStyle/>
        <a:p>
          <a:endParaRPr lang="en-US"/>
        </a:p>
      </dgm:t>
    </dgm:pt>
    <dgm:pt modelId="{B84ECB99-FEEA-5747-B930-D90B7334827B}" type="sibTrans" cxnId="{9E08D6F9-2CD6-7448-8078-98828C102898}">
      <dgm:prSet/>
      <dgm:spPr/>
      <dgm:t>
        <a:bodyPr/>
        <a:lstStyle/>
        <a:p>
          <a:endParaRPr lang="en-US"/>
        </a:p>
      </dgm:t>
    </dgm:pt>
    <dgm:pt modelId="{94A81199-3D2B-8A47-94BB-52877ECE4FFC}">
      <dgm:prSet phldrT="[Text]"/>
      <dgm:spPr/>
      <dgm:t>
        <a:bodyPr/>
        <a:lstStyle/>
        <a:p>
          <a:r>
            <a:rPr lang="en-US" dirty="0" smtClean="0"/>
            <a:t>vCard</a:t>
          </a:r>
          <a:endParaRPr lang="en-US" dirty="0"/>
        </a:p>
      </dgm:t>
    </dgm:pt>
    <dgm:pt modelId="{00E82AFC-F644-004C-A874-99F1AAD1C04D}" type="parTrans" cxnId="{7098A5A3-C3C2-2B4F-9B00-03CFD5530BF7}">
      <dgm:prSet/>
      <dgm:spPr/>
      <dgm:t>
        <a:bodyPr/>
        <a:lstStyle/>
        <a:p>
          <a:endParaRPr lang="en-US"/>
        </a:p>
      </dgm:t>
    </dgm:pt>
    <dgm:pt modelId="{19EDB5B7-B93F-6B4C-8E25-2C18201FEC42}" type="sibTrans" cxnId="{7098A5A3-C3C2-2B4F-9B00-03CFD5530BF7}">
      <dgm:prSet/>
      <dgm:spPr/>
      <dgm:t>
        <a:bodyPr/>
        <a:lstStyle/>
        <a:p>
          <a:endParaRPr lang="en-US"/>
        </a:p>
      </dgm:t>
    </dgm:pt>
    <dgm:pt modelId="{81E84176-3FC9-C64E-B04E-7388ADBE4835}">
      <dgm:prSet phldrT="[Text]"/>
      <dgm:spPr/>
      <dgm:t>
        <a:bodyPr/>
        <a:lstStyle/>
        <a:p>
          <a:r>
            <a:rPr lang="en-US" dirty="0" smtClean="0"/>
            <a:t>Education</a:t>
          </a:r>
          <a:endParaRPr lang="en-US" dirty="0"/>
        </a:p>
      </dgm:t>
    </dgm:pt>
    <dgm:pt modelId="{03AFFE3A-404A-7A4E-8DD3-EC3788EDBD31}" type="parTrans" cxnId="{B97AA96A-FD26-DB4E-A230-AC18312B7585}">
      <dgm:prSet/>
      <dgm:spPr/>
      <dgm:t>
        <a:bodyPr/>
        <a:lstStyle/>
        <a:p>
          <a:endParaRPr lang="en-US"/>
        </a:p>
      </dgm:t>
    </dgm:pt>
    <dgm:pt modelId="{AAD568F1-E54A-F743-8C92-2CCC6CF45761}" type="sibTrans" cxnId="{B97AA96A-FD26-DB4E-A230-AC18312B7585}">
      <dgm:prSet/>
      <dgm:spPr/>
      <dgm:t>
        <a:bodyPr/>
        <a:lstStyle/>
        <a:p>
          <a:endParaRPr lang="en-US"/>
        </a:p>
      </dgm:t>
    </dgm:pt>
    <dgm:pt modelId="{04AB5D69-F309-5C42-A972-3F636434332B}">
      <dgm:prSet phldrT="[Text]"/>
      <dgm:spPr/>
      <dgm:t>
        <a:bodyPr/>
        <a:lstStyle/>
        <a:p>
          <a:r>
            <a:rPr lang="en-US" dirty="0" smtClean="0"/>
            <a:t>TML</a:t>
          </a:r>
          <a:endParaRPr lang="en-US" dirty="0"/>
        </a:p>
      </dgm:t>
    </dgm:pt>
    <dgm:pt modelId="{FDECF99F-3C91-6142-9683-DCED3D3359CF}" type="parTrans" cxnId="{1D0E899B-BF27-1A4E-8D12-67A7FC27DF96}">
      <dgm:prSet/>
      <dgm:spPr/>
      <dgm:t>
        <a:bodyPr/>
        <a:lstStyle/>
        <a:p>
          <a:endParaRPr lang="en-US"/>
        </a:p>
      </dgm:t>
    </dgm:pt>
    <dgm:pt modelId="{DA800A90-5DD4-FB45-BE0A-2BADBBB5E43A}" type="sibTrans" cxnId="{1D0E899B-BF27-1A4E-8D12-67A7FC27DF96}">
      <dgm:prSet/>
      <dgm:spPr/>
      <dgm:t>
        <a:bodyPr/>
        <a:lstStyle/>
        <a:p>
          <a:endParaRPr lang="en-US"/>
        </a:p>
      </dgm:t>
    </dgm:pt>
    <dgm:pt modelId="{44C3C4E0-6BAE-144A-BF1C-CC63C900EBE0}">
      <dgm:prSet phldrT="[Text]"/>
      <dgm:spPr/>
      <dgm:t>
        <a:bodyPr/>
        <a:lstStyle/>
        <a:p>
          <a:r>
            <a:rPr lang="en-US" dirty="0" smtClean="0"/>
            <a:t>SCORM</a:t>
          </a:r>
          <a:endParaRPr lang="en-US" dirty="0"/>
        </a:p>
      </dgm:t>
    </dgm:pt>
    <dgm:pt modelId="{2E8EECB4-FBC8-D74B-8469-333A6E5144A6}" type="parTrans" cxnId="{82D75175-62F1-554E-8333-B31DA1691687}">
      <dgm:prSet/>
      <dgm:spPr/>
      <dgm:t>
        <a:bodyPr/>
        <a:lstStyle/>
        <a:p>
          <a:endParaRPr lang="en-US"/>
        </a:p>
      </dgm:t>
    </dgm:pt>
    <dgm:pt modelId="{ED4EFC07-6FC4-7F40-AFF9-318B6F331AA9}" type="sibTrans" cxnId="{82D75175-62F1-554E-8333-B31DA1691687}">
      <dgm:prSet/>
      <dgm:spPr/>
      <dgm:t>
        <a:bodyPr/>
        <a:lstStyle/>
        <a:p>
          <a:endParaRPr lang="en-US"/>
        </a:p>
      </dgm:t>
    </dgm:pt>
    <dgm:pt modelId="{F419CDDA-D6AD-F44C-B5A2-A090D5F9CDF9}">
      <dgm:prSet phldrT="[Text]"/>
      <dgm:spPr/>
      <dgm:t>
        <a:bodyPr/>
        <a:lstStyle/>
        <a:p>
          <a:r>
            <a:rPr lang="en-US" dirty="0" smtClean="0"/>
            <a:t>LMML</a:t>
          </a:r>
          <a:endParaRPr lang="en-US" dirty="0"/>
        </a:p>
      </dgm:t>
    </dgm:pt>
    <dgm:pt modelId="{A783DDB7-1A81-3D4F-96A4-495004EEDEC5}" type="parTrans" cxnId="{1E998D49-93E5-7F49-BDF7-AEE78A5DC37B}">
      <dgm:prSet/>
      <dgm:spPr/>
      <dgm:t>
        <a:bodyPr/>
        <a:lstStyle/>
        <a:p>
          <a:endParaRPr lang="en-US"/>
        </a:p>
      </dgm:t>
    </dgm:pt>
    <dgm:pt modelId="{F4FC594C-C896-7249-BA38-9EAE59C0B529}" type="sibTrans" cxnId="{1E998D49-93E5-7F49-BDF7-AEE78A5DC37B}">
      <dgm:prSet/>
      <dgm:spPr/>
      <dgm:t>
        <a:bodyPr/>
        <a:lstStyle/>
        <a:p>
          <a:endParaRPr lang="en-US"/>
        </a:p>
      </dgm:t>
    </dgm:pt>
    <dgm:pt modelId="{2967E9F9-CEF3-EC45-8D17-A39ECA1D6F4A}">
      <dgm:prSet phldrT="[Text]"/>
      <dgm:spPr/>
      <dgm:t>
        <a:bodyPr/>
        <a:lstStyle/>
        <a:p>
          <a:r>
            <a:rPr lang="en-US" dirty="0" smtClean="0"/>
            <a:t>Software</a:t>
          </a:r>
          <a:endParaRPr lang="en-US" dirty="0"/>
        </a:p>
      </dgm:t>
    </dgm:pt>
    <dgm:pt modelId="{E3F78CEE-47BD-B14F-BB34-7307A5F64A30}" type="parTrans" cxnId="{4E955C80-1B78-5040-9E9D-FE4D5DAC1953}">
      <dgm:prSet/>
      <dgm:spPr/>
      <dgm:t>
        <a:bodyPr/>
        <a:lstStyle/>
        <a:p>
          <a:endParaRPr lang="en-US"/>
        </a:p>
      </dgm:t>
    </dgm:pt>
    <dgm:pt modelId="{08A6D107-839B-624D-BCD5-9585259A1C30}" type="sibTrans" cxnId="{4E955C80-1B78-5040-9E9D-FE4D5DAC1953}">
      <dgm:prSet/>
      <dgm:spPr/>
      <dgm:t>
        <a:bodyPr/>
        <a:lstStyle/>
        <a:p>
          <a:endParaRPr lang="en-US"/>
        </a:p>
      </dgm:t>
    </dgm:pt>
    <dgm:pt modelId="{CF5D50DD-9B77-BB43-A9B5-2187D40489F4}">
      <dgm:prSet phldrT="[Text]"/>
      <dgm:spPr/>
      <dgm:t>
        <a:bodyPr/>
        <a:lstStyle/>
        <a:p>
          <a:r>
            <a:rPr lang="en-US" dirty="0" smtClean="0"/>
            <a:t>OSD</a:t>
          </a:r>
          <a:endParaRPr lang="en-US" dirty="0"/>
        </a:p>
      </dgm:t>
    </dgm:pt>
    <dgm:pt modelId="{1D29AB3B-6782-FE43-AF88-BEFA956F657B}" type="parTrans" cxnId="{CB1C29C6-4BCE-CE4D-A35C-0371B0D5B0CE}">
      <dgm:prSet/>
      <dgm:spPr/>
      <dgm:t>
        <a:bodyPr/>
        <a:lstStyle/>
        <a:p>
          <a:endParaRPr lang="en-US"/>
        </a:p>
      </dgm:t>
    </dgm:pt>
    <dgm:pt modelId="{A1FB39EC-DEA2-B640-9DC6-692C62C25C0F}" type="sibTrans" cxnId="{CB1C29C6-4BCE-CE4D-A35C-0371B0D5B0CE}">
      <dgm:prSet/>
      <dgm:spPr/>
      <dgm:t>
        <a:bodyPr/>
        <a:lstStyle/>
        <a:p>
          <a:endParaRPr lang="en-US"/>
        </a:p>
      </dgm:t>
    </dgm:pt>
    <dgm:pt modelId="{EC1EF448-A20A-374D-BD12-BD3B10AF7820}">
      <dgm:prSet phldrT="[Text]"/>
      <dgm:spPr/>
      <dgm:t>
        <a:bodyPr/>
        <a:lstStyle/>
        <a:p>
          <a:r>
            <a:rPr lang="en-US" dirty="0" smtClean="0"/>
            <a:t>PML</a:t>
          </a:r>
          <a:endParaRPr lang="en-US" dirty="0"/>
        </a:p>
      </dgm:t>
    </dgm:pt>
    <dgm:pt modelId="{00403C85-526E-8C4C-8E28-0F06CA3F925C}" type="parTrans" cxnId="{C6BF9B46-1193-3E4A-A93B-16DD5024A5E3}">
      <dgm:prSet/>
      <dgm:spPr/>
      <dgm:t>
        <a:bodyPr/>
        <a:lstStyle/>
        <a:p>
          <a:endParaRPr lang="en-US"/>
        </a:p>
      </dgm:t>
    </dgm:pt>
    <dgm:pt modelId="{91781492-52E9-8545-ABF5-95AC0A19FF6E}" type="sibTrans" cxnId="{C6BF9B46-1193-3E4A-A93B-16DD5024A5E3}">
      <dgm:prSet/>
      <dgm:spPr/>
      <dgm:t>
        <a:bodyPr/>
        <a:lstStyle/>
        <a:p>
          <a:endParaRPr lang="en-US"/>
        </a:p>
      </dgm:t>
    </dgm:pt>
    <dgm:pt modelId="{86C9CBCA-FC5C-CD46-BA5B-A7EA9A70DE26}">
      <dgm:prSet phldrT="[Text]"/>
      <dgm:spPr/>
      <dgm:t>
        <a:bodyPr/>
        <a:lstStyle/>
        <a:p>
          <a:r>
            <a:rPr lang="en-US" dirty="0" smtClean="0"/>
            <a:t>BRML</a:t>
          </a:r>
          <a:endParaRPr lang="en-US" dirty="0"/>
        </a:p>
      </dgm:t>
    </dgm:pt>
    <dgm:pt modelId="{A968AEE8-1C4F-344E-839B-8BCF3D36F889}" type="parTrans" cxnId="{97B95C1D-1255-C047-8EDE-99B72DBB84FB}">
      <dgm:prSet/>
      <dgm:spPr/>
      <dgm:t>
        <a:bodyPr/>
        <a:lstStyle/>
        <a:p>
          <a:endParaRPr lang="en-US"/>
        </a:p>
      </dgm:t>
    </dgm:pt>
    <dgm:pt modelId="{10D20275-5686-9C4F-AB9D-F5D57937270D}" type="sibTrans" cxnId="{97B95C1D-1255-C047-8EDE-99B72DBB84FB}">
      <dgm:prSet/>
      <dgm:spPr/>
      <dgm:t>
        <a:bodyPr/>
        <a:lstStyle/>
        <a:p>
          <a:endParaRPr lang="en-US"/>
        </a:p>
      </dgm:t>
    </dgm:pt>
    <dgm:pt modelId="{BCA47790-AC63-684E-BDD9-6B587C3BC8B6}">
      <dgm:prSet phldrT="[Text]"/>
      <dgm:spPr/>
      <dgm:t>
        <a:bodyPr/>
        <a:lstStyle/>
        <a:p>
          <a:r>
            <a:rPr lang="en-US" dirty="0" smtClean="0"/>
            <a:t>Manufacturing</a:t>
          </a:r>
          <a:endParaRPr lang="en-US" dirty="0"/>
        </a:p>
      </dgm:t>
    </dgm:pt>
    <dgm:pt modelId="{67B2BBBB-C269-164D-8170-14406A6A8B7C}" type="parTrans" cxnId="{4269C7C0-E5D7-7545-A23A-9C900576B45B}">
      <dgm:prSet/>
      <dgm:spPr/>
      <dgm:t>
        <a:bodyPr/>
        <a:lstStyle/>
        <a:p>
          <a:endParaRPr lang="en-US"/>
        </a:p>
      </dgm:t>
    </dgm:pt>
    <dgm:pt modelId="{7A1ECDA9-D7C4-7849-AF3A-449F82F67945}" type="sibTrans" cxnId="{4269C7C0-E5D7-7545-A23A-9C900576B45B}">
      <dgm:prSet/>
      <dgm:spPr/>
      <dgm:t>
        <a:bodyPr/>
        <a:lstStyle/>
        <a:p>
          <a:endParaRPr lang="en-US"/>
        </a:p>
      </dgm:t>
    </dgm:pt>
    <dgm:pt modelId="{AA3FED0E-AF75-5C42-A56F-5744C383A18E}">
      <dgm:prSet phldrT="[Text]"/>
      <dgm:spPr/>
      <dgm:t>
        <a:bodyPr/>
        <a:lstStyle/>
        <a:p>
          <a:r>
            <a:rPr lang="en-US" dirty="0" smtClean="0"/>
            <a:t>SML</a:t>
          </a:r>
          <a:endParaRPr lang="en-US" dirty="0"/>
        </a:p>
      </dgm:t>
    </dgm:pt>
    <dgm:pt modelId="{F29C03D5-6E8F-EE4D-81E3-88EDB8739355}" type="parTrans" cxnId="{99A10E84-9E8E-4349-B6C1-C47458F718FD}">
      <dgm:prSet/>
      <dgm:spPr/>
      <dgm:t>
        <a:bodyPr/>
        <a:lstStyle/>
        <a:p>
          <a:endParaRPr lang="en-US"/>
        </a:p>
      </dgm:t>
    </dgm:pt>
    <dgm:pt modelId="{52A8245C-F9A9-0946-9E94-42FAECF6CEDB}" type="sibTrans" cxnId="{99A10E84-9E8E-4349-B6C1-C47458F718FD}">
      <dgm:prSet/>
      <dgm:spPr/>
      <dgm:t>
        <a:bodyPr/>
        <a:lstStyle/>
        <a:p>
          <a:endParaRPr lang="en-US"/>
        </a:p>
      </dgm:t>
    </dgm:pt>
    <dgm:pt modelId="{AFA7A898-0105-CB49-8770-A6B1744ADA91}">
      <dgm:prSet phldrT="[Text]"/>
      <dgm:spPr/>
      <dgm:t>
        <a:bodyPr/>
        <a:lstStyle/>
        <a:p>
          <a:r>
            <a:rPr lang="en-US" dirty="0" smtClean="0"/>
            <a:t>Computer</a:t>
          </a:r>
          <a:endParaRPr lang="en-US" dirty="0"/>
        </a:p>
      </dgm:t>
    </dgm:pt>
    <dgm:pt modelId="{13B60C5E-E671-404A-8B8B-73D851F165B5}" type="parTrans" cxnId="{CD4A9B42-B2C3-5845-91E7-A0B321AC5F75}">
      <dgm:prSet/>
      <dgm:spPr/>
      <dgm:t>
        <a:bodyPr/>
        <a:lstStyle/>
        <a:p>
          <a:endParaRPr lang="en-US"/>
        </a:p>
      </dgm:t>
    </dgm:pt>
    <dgm:pt modelId="{285DACD5-25D6-F141-9E24-F318E37FD500}" type="sibTrans" cxnId="{CD4A9B42-B2C3-5845-91E7-A0B321AC5F75}">
      <dgm:prSet/>
      <dgm:spPr/>
      <dgm:t>
        <a:bodyPr/>
        <a:lstStyle/>
        <a:p>
          <a:endParaRPr lang="en-US"/>
        </a:p>
      </dgm:t>
    </dgm:pt>
    <dgm:pt modelId="{F8DC9EE5-D761-9B47-A08E-FCF7E1CCAE22}">
      <dgm:prSet phldrT="[Text]"/>
      <dgm:spPr/>
      <dgm:t>
        <a:bodyPr/>
        <a:lstStyle/>
        <a:p>
          <a:r>
            <a:rPr lang="en-US" dirty="0" smtClean="0"/>
            <a:t>XML</a:t>
          </a:r>
          <a:endParaRPr lang="en-US" dirty="0"/>
        </a:p>
      </dgm:t>
    </dgm:pt>
    <dgm:pt modelId="{DC6408D7-C565-7540-8416-A278749F7D91}" type="parTrans" cxnId="{F7C6B079-E80D-D849-9098-825EE5674C9C}">
      <dgm:prSet/>
      <dgm:spPr/>
      <dgm:t>
        <a:bodyPr/>
        <a:lstStyle/>
        <a:p>
          <a:endParaRPr lang="en-US"/>
        </a:p>
      </dgm:t>
    </dgm:pt>
    <dgm:pt modelId="{521BF2FE-F286-004E-8BBE-9869F4654B0F}" type="sibTrans" cxnId="{F7C6B079-E80D-D849-9098-825EE5674C9C}">
      <dgm:prSet/>
      <dgm:spPr/>
      <dgm:t>
        <a:bodyPr/>
        <a:lstStyle/>
        <a:p>
          <a:endParaRPr lang="en-US"/>
        </a:p>
      </dgm:t>
    </dgm:pt>
    <dgm:pt modelId="{6E165FDA-3AFF-5448-AFA6-A0EEA3A7CE91}">
      <dgm:prSet phldrT="[Text]"/>
      <dgm:spPr/>
      <dgm:t>
        <a:bodyPr/>
        <a:lstStyle/>
        <a:p>
          <a:r>
            <a:rPr lang="en-US" dirty="0" smtClean="0"/>
            <a:t>SML</a:t>
          </a:r>
          <a:endParaRPr lang="en-US" dirty="0"/>
        </a:p>
      </dgm:t>
    </dgm:pt>
    <dgm:pt modelId="{8347197F-A137-6144-8DB6-A825C34995A9}" type="parTrans" cxnId="{F6923E0E-FB3B-164D-9BD5-3E48BAF5DB3C}">
      <dgm:prSet/>
      <dgm:spPr/>
      <dgm:t>
        <a:bodyPr/>
        <a:lstStyle/>
        <a:p>
          <a:endParaRPr lang="en-US"/>
        </a:p>
      </dgm:t>
    </dgm:pt>
    <dgm:pt modelId="{9A37081E-1642-C049-B8B7-C81E47024473}" type="sibTrans" cxnId="{F6923E0E-FB3B-164D-9BD5-3E48BAF5DB3C}">
      <dgm:prSet/>
      <dgm:spPr/>
      <dgm:t>
        <a:bodyPr/>
        <a:lstStyle/>
        <a:p>
          <a:endParaRPr lang="en-US"/>
        </a:p>
      </dgm:t>
    </dgm:pt>
    <dgm:pt modelId="{7ED660C7-94CC-A241-992C-17E0D24F03E6}">
      <dgm:prSet phldrT="[Text]"/>
      <dgm:spPr/>
      <dgm:t>
        <a:bodyPr/>
        <a:lstStyle/>
        <a:p>
          <a:r>
            <a:rPr lang="en-US" dirty="0" smtClean="0"/>
            <a:t>TDML</a:t>
          </a:r>
          <a:endParaRPr lang="en-US" dirty="0"/>
        </a:p>
      </dgm:t>
    </dgm:pt>
    <dgm:pt modelId="{CCD9259C-EF98-4046-997E-93152BC8A86F}" type="parTrans" cxnId="{9BD2C8B2-E4C7-EF42-9277-FC52B5E78E8E}">
      <dgm:prSet/>
      <dgm:spPr/>
      <dgm:t>
        <a:bodyPr/>
        <a:lstStyle/>
        <a:p>
          <a:endParaRPr lang="en-US"/>
        </a:p>
      </dgm:t>
    </dgm:pt>
    <dgm:pt modelId="{D8640CAD-3A65-BA4A-9AC3-097A1906B9F6}" type="sibTrans" cxnId="{9BD2C8B2-E4C7-EF42-9277-FC52B5E78E8E}">
      <dgm:prSet/>
      <dgm:spPr/>
      <dgm:t>
        <a:bodyPr/>
        <a:lstStyle/>
        <a:p>
          <a:endParaRPr lang="en-US"/>
        </a:p>
      </dgm:t>
    </dgm:pt>
    <dgm:pt modelId="{272D2650-A355-4A49-B2B8-3B9FCC8166DE}">
      <dgm:prSet phldrT="[Text]"/>
      <dgm:spPr/>
      <dgm:t>
        <a:bodyPr/>
        <a:lstStyle/>
        <a:p>
          <a:r>
            <a:rPr lang="en-US" dirty="0" smtClean="0"/>
            <a:t>Energy</a:t>
          </a:r>
          <a:endParaRPr lang="en-US" dirty="0"/>
        </a:p>
      </dgm:t>
    </dgm:pt>
    <dgm:pt modelId="{0634C13F-AAF6-004A-AD30-9D7492C6D05E}" type="parTrans" cxnId="{916969D6-6B81-E54E-AD37-9552388F09D2}">
      <dgm:prSet/>
      <dgm:spPr/>
      <dgm:t>
        <a:bodyPr/>
        <a:lstStyle/>
        <a:p>
          <a:endParaRPr lang="en-US"/>
        </a:p>
      </dgm:t>
    </dgm:pt>
    <dgm:pt modelId="{18147538-4B97-284B-BE8F-7C9508472FAB}" type="sibTrans" cxnId="{916969D6-6B81-E54E-AD37-9552388F09D2}">
      <dgm:prSet/>
      <dgm:spPr/>
      <dgm:t>
        <a:bodyPr/>
        <a:lstStyle/>
        <a:p>
          <a:endParaRPr lang="en-US"/>
        </a:p>
      </dgm:t>
    </dgm:pt>
    <dgm:pt modelId="{362EC363-C7ED-DA44-98F0-E1101FE8CF01}">
      <dgm:prSet phldrT="[Text]"/>
      <dgm:spPr/>
      <dgm:t>
        <a:bodyPr/>
        <a:lstStyle/>
        <a:p>
          <a:r>
            <a:rPr lang="en-US" dirty="0" err="1" smtClean="0"/>
            <a:t>PetroXML</a:t>
          </a:r>
          <a:endParaRPr lang="en-US" dirty="0"/>
        </a:p>
      </dgm:t>
    </dgm:pt>
    <dgm:pt modelId="{507D6CFF-74BC-EF4D-9621-6F66818C59CF}" type="parTrans" cxnId="{AB408E27-0BD8-5949-A9A0-A75BA4E35654}">
      <dgm:prSet/>
      <dgm:spPr/>
      <dgm:t>
        <a:bodyPr/>
        <a:lstStyle/>
        <a:p>
          <a:endParaRPr lang="en-US"/>
        </a:p>
      </dgm:t>
    </dgm:pt>
    <dgm:pt modelId="{B39A7A5D-11B1-5C41-B5E8-87B070589613}" type="sibTrans" cxnId="{AB408E27-0BD8-5949-A9A0-A75BA4E35654}">
      <dgm:prSet/>
      <dgm:spPr/>
      <dgm:t>
        <a:bodyPr/>
        <a:lstStyle/>
        <a:p>
          <a:endParaRPr lang="en-US"/>
        </a:p>
      </dgm:t>
    </dgm:pt>
    <dgm:pt modelId="{9C2761CD-74A1-0344-B081-5B7375CD85DC}">
      <dgm:prSet phldrT="[Text]"/>
      <dgm:spPr/>
      <dgm:t>
        <a:bodyPr/>
        <a:lstStyle/>
        <a:p>
          <a:r>
            <a:rPr lang="en-US" dirty="0" err="1" smtClean="0"/>
            <a:t>ProductionML</a:t>
          </a:r>
          <a:endParaRPr lang="en-US" dirty="0"/>
        </a:p>
      </dgm:t>
    </dgm:pt>
    <dgm:pt modelId="{33B01337-6993-4440-AB5A-ADE91320106F}" type="parTrans" cxnId="{D88E3335-C359-E74A-AAC1-831785917BCB}">
      <dgm:prSet/>
      <dgm:spPr/>
      <dgm:t>
        <a:bodyPr/>
        <a:lstStyle/>
        <a:p>
          <a:endParaRPr lang="en-US"/>
        </a:p>
      </dgm:t>
    </dgm:pt>
    <dgm:pt modelId="{A4B44135-4547-8B40-B084-EC35C37D64EB}" type="sibTrans" cxnId="{D88E3335-C359-E74A-AAC1-831785917BCB}">
      <dgm:prSet/>
      <dgm:spPr/>
      <dgm:t>
        <a:bodyPr/>
        <a:lstStyle/>
        <a:p>
          <a:endParaRPr lang="en-US"/>
        </a:p>
      </dgm:t>
    </dgm:pt>
    <dgm:pt modelId="{0B293052-418C-5346-ACEF-8EC45CA610E2}">
      <dgm:prSet phldrT="[Text]"/>
      <dgm:spPr/>
      <dgm:t>
        <a:bodyPr/>
        <a:lstStyle/>
        <a:p>
          <a:r>
            <a:rPr lang="en-US" dirty="0" err="1" smtClean="0"/>
            <a:t>GeophysicsML</a:t>
          </a:r>
          <a:endParaRPr lang="en-US" dirty="0"/>
        </a:p>
      </dgm:t>
    </dgm:pt>
    <dgm:pt modelId="{411BD330-31F7-C84A-B301-AE0A33666331}" type="parTrans" cxnId="{BF31FFD9-2A19-D541-B7BA-D73A88AD1B8E}">
      <dgm:prSet/>
      <dgm:spPr/>
      <dgm:t>
        <a:bodyPr/>
        <a:lstStyle/>
        <a:p>
          <a:endParaRPr lang="en-US"/>
        </a:p>
      </dgm:t>
    </dgm:pt>
    <dgm:pt modelId="{154E42BF-11B9-DD40-A6DF-11CDDD5E3E30}" type="sibTrans" cxnId="{BF31FFD9-2A19-D541-B7BA-D73A88AD1B8E}">
      <dgm:prSet/>
      <dgm:spPr/>
      <dgm:t>
        <a:bodyPr/>
        <a:lstStyle/>
        <a:p>
          <a:endParaRPr lang="en-US"/>
        </a:p>
      </dgm:t>
    </dgm:pt>
    <dgm:pt modelId="{2821CCD8-3D13-B143-B610-474E3D8387C4}">
      <dgm:prSet phldrT="[Text]"/>
      <dgm:spPr/>
      <dgm:t>
        <a:bodyPr/>
        <a:lstStyle/>
        <a:p>
          <a:r>
            <a:rPr lang="en-US" dirty="0" smtClean="0"/>
            <a:t>Multimedia</a:t>
          </a:r>
          <a:endParaRPr lang="en-US" dirty="0"/>
        </a:p>
      </dgm:t>
    </dgm:pt>
    <dgm:pt modelId="{36473C77-BB9C-0E4C-903B-6142C109A871}" type="parTrans" cxnId="{C5D8BB1F-6565-5D49-9201-1E520FD7CF4B}">
      <dgm:prSet/>
      <dgm:spPr/>
      <dgm:t>
        <a:bodyPr/>
        <a:lstStyle/>
        <a:p>
          <a:endParaRPr lang="en-US"/>
        </a:p>
      </dgm:t>
    </dgm:pt>
    <dgm:pt modelId="{6B89DB6B-45E4-0C48-82BD-E7DBF83F875B}" type="sibTrans" cxnId="{C5D8BB1F-6565-5D49-9201-1E520FD7CF4B}">
      <dgm:prSet/>
      <dgm:spPr/>
      <dgm:t>
        <a:bodyPr/>
        <a:lstStyle/>
        <a:p>
          <a:endParaRPr lang="en-US"/>
        </a:p>
      </dgm:t>
    </dgm:pt>
    <dgm:pt modelId="{94E0BFBA-1CF0-8B4B-83D9-4037F281665A}">
      <dgm:prSet phldrT="[Text]"/>
      <dgm:spPr/>
      <dgm:t>
        <a:bodyPr/>
        <a:lstStyle/>
        <a:p>
          <a:r>
            <a:rPr lang="en-US" dirty="0" smtClean="0"/>
            <a:t>SVG</a:t>
          </a:r>
          <a:endParaRPr lang="en-US" dirty="0"/>
        </a:p>
      </dgm:t>
    </dgm:pt>
    <dgm:pt modelId="{93C99A9C-4A3B-A94E-85E1-E58CF1C651F2}" type="parTrans" cxnId="{E9A37540-ABC1-5443-8BCF-47C5CCF323EA}">
      <dgm:prSet/>
      <dgm:spPr/>
      <dgm:t>
        <a:bodyPr/>
        <a:lstStyle/>
        <a:p>
          <a:endParaRPr lang="en-US"/>
        </a:p>
      </dgm:t>
    </dgm:pt>
    <dgm:pt modelId="{0A7EAE4F-F83D-0442-A462-A2F9AF41C339}" type="sibTrans" cxnId="{E9A37540-ABC1-5443-8BCF-47C5CCF323EA}">
      <dgm:prSet/>
      <dgm:spPr/>
      <dgm:t>
        <a:bodyPr/>
        <a:lstStyle/>
        <a:p>
          <a:endParaRPr lang="en-US"/>
        </a:p>
      </dgm:t>
    </dgm:pt>
    <dgm:pt modelId="{FDD72288-69C8-AB4B-B692-E9579C739254}">
      <dgm:prSet phldrT="[Text]"/>
      <dgm:spPr/>
      <dgm:t>
        <a:bodyPr/>
        <a:lstStyle/>
        <a:p>
          <a:r>
            <a:rPr lang="en-US" dirty="0" smtClean="0"/>
            <a:t>MML</a:t>
          </a:r>
          <a:endParaRPr lang="en-US" dirty="0"/>
        </a:p>
      </dgm:t>
    </dgm:pt>
    <dgm:pt modelId="{1970AAC2-8144-8C43-9378-21ABD702647D}" type="parTrans" cxnId="{06272DC2-4F74-8E4F-AAC7-AB18EEC356D6}">
      <dgm:prSet/>
      <dgm:spPr/>
      <dgm:t>
        <a:bodyPr/>
        <a:lstStyle/>
        <a:p>
          <a:endParaRPr lang="en-US"/>
        </a:p>
      </dgm:t>
    </dgm:pt>
    <dgm:pt modelId="{FE8CFCBA-2A38-C445-B4DA-A2EEDD8273AB}" type="sibTrans" cxnId="{06272DC2-4F74-8E4F-AAC7-AB18EEC356D6}">
      <dgm:prSet/>
      <dgm:spPr/>
      <dgm:t>
        <a:bodyPr/>
        <a:lstStyle/>
        <a:p>
          <a:endParaRPr lang="en-US"/>
        </a:p>
      </dgm:t>
    </dgm:pt>
    <dgm:pt modelId="{43BD1EB1-4AEA-2145-B1FE-9B7B98CE2018}">
      <dgm:prSet phldrT="[Text]"/>
      <dgm:spPr/>
      <dgm:t>
        <a:bodyPr/>
        <a:lstStyle/>
        <a:p>
          <a:r>
            <a:rPr lang="en-US" dirty="0" smtClean="0"/>
            <a:t>X3D</a:t>
          </a:r>
          <a:endParaRPr lang="en-US" dirty="0"/>
        </a:p>
      </dgm:t>
    </dgm:pt>
    <dgm:pt modelId="{9BE219C1-BF2E-8345-AE66-32933F267C6B}" type="parTrans" cxnId="{5BE3F7D5-29AD-9644-A70A-5FC6BE3801B5}">
      <dgm:prSet/>
      <dgm:spPr/>
      <dgm:t>
        <a:bodyPr/>
        <a:lstStyle/>
        <a:p>
          <a:endParaRPr lang="en-US"/>
        </a:p>
      </dgm:t>
    </dgm:pt>
    <dgm:pt modelId="{32E201F4-1D1F-7340-82DE-9C3A065463E3}" type="sibTrans" cxnId="{5BE3F7D5-29AD-9644-A70A-5FC6BE3801B5}">
      <dgm:prSet/>
      <dgm:spPr/>
      <dgm:t>
        <a:bodyPr/>
        <a:lstStyle/>
        <a:p>
          <a:endParaRPr lang="en-US"/>
        </a:p>
      </dgm:t>
    </dgm:pt>
    <dgm:pt modelId="{18CDCEF2-24B1-E048-8589-7D5CF46BF705}" type="pres">
      <dgm:prSet presAssocID="{9238374B-EBA3-5C49-AB9C-9D58CF8888EE}" presName="composite" presStyleCnt="0">
        <dgm:presLayoutVars>
          <dgm:chMax val="5"/>
          <dgm:dir/>
          <dgm:animLvl val="ctr"/>
          <dgm:resizeHandles val="exact"/>
        </dgm:presLayoutVars>
      </dgm:prSet>
      <dgm:spPr/>
      <dgm:t>
        <a:bodyPr/>
        <a:lstStyle/>
        <a:p>
          <a:endParaRPr lang="en-US"/>
        </a:p>
      </dgm:t>
    </dgm:pt>
    <dgm:pt modelId="{A5701D25-62C1-7940-B45C-35A3F65ADF70}" type="pres">
      <dgm:prSet presAssocID="{9238374B-EBA3-5C49-AB9C-9D58CF8888EE}" presName="cycle" presStyleCnt="0"/>
      <dgm:spPr/>
    </dgm:pt>
    <dgm:pt modelId="{FE4E1656-2F8B-B64D-BF41-045DA65FC1EB}" type="pres">
      <dgm:prSet presAssocID="{9238374B-EBA3-5C49-AB9C-9D58CF8888EE}" presName="centerShape" presStyleCnt="0"/>
      <dgm:spPr/>
    </dgm:pt>
    <dgm:pt modelId="{18E7C82E-D862-B444-9B4F-6C4BB9D56A05}" type="pres">
      <dgm:prSet presAssocID="{9238374B-EBA3-5C49-AB9C-9D58CF8888EE}" presName="connSite" presStyleLbl="node1" presStyleIdx="0" presStyleCnt="10"/>
      <dgm:spPr/>
    </dgm:pt>
    <dgm:pt modelId="{7B5ED3E3-E44E-8E41-AAF7-A781C5A508C1}" type="pres">
      <dgm:prSet presAssocID="{9238374B-EBA3-5C49-AB9C-9D58CF8888EE}" presName="visible" presStyleLbl="node1" presStyleIdx="0" presStyleCnt="10"/>
      <dgm:spPr>
        <a:blipFill>
          <a:blip xmlns:r="http://schemas.openxmlformats.org/officeDocument/2006/relationships" r:embed="rId1" cstate="email">
            <a:extLst>
              <a:ext uri="{28A0092B-C50C-407E-A947-70E740481C1C}">
                <a14:useLocalDpi xmlns:a14="http://schemas.microsoft.com/office/drawing/2010/main" val="0"/>
              </a:ext>
            </a:extLst>
          </a:blip>
          <a:srcRect/>
          <a:stretch>
            <a:fillRect/>
          </a:stretch>
        </a:blipFill>
      </dgm:spPr>
      <dgm:t>
        <a:bodyPr/>
        <a:lstStyle/>
        <a:p>
          <a:endParaRPr lang="en-US"/>
        </a:p>
      </dgm:t>
    </dgm:pt>
    <dgm:pt modelId="{AC667B31-E507-6C4E-BE37-70F1C66FAF2C}" type="pres">
      <dgm:prSet presAssocID="{BC47E96A-AE2A-F749-8B3E-93ECDD02E539}" presName="Name25" presStyleLbl="parChTrans1D1" presStyleIdx="0" presStyleCnt="9"/>
      <dgm:spPr/>
      <dgm:t>
        <a:bodyPr/>
        <a:lstStyle/>
        <a:p>
          <a:endParaRPr lang="en-US"/>
        </a:p>
      </dgm:t>
    </dgm:pt>
    <dgm:pt modelId="{A7DF3555-D5A9-4740-A188-8BA0FF344C82}" type="pres">
      <dgm:prSet presAssocID="{7B6016A8-149C-AE45-8CE3-FF7C39CDC996}" presName="node" presStyleCnt="0"/>
      <dgm:spPr/>
    </dgm:pt>
    <dgm:pt modelId="{5125592A-5E06-904B-9A23-83EBD589957A}" type="pres">
      <dgm:prSet presAssocID="{7B6016A8-149C-AE45-8CE3-FF7C39CDC996}" presName="parentNode" presStyleLbl="node1" presStyleIdx="1" presStyleCnt="10" custLinFactX="-400000" custLinFactNeighborX="-426334" custLinFactNeighborY="47758">
        <dgm:presLayoutVars>
          <dgm:chMax val="1"/>
          <dgm:bulletEnabled val="1"/>
        </dgm:presLayoutVars>
      </dgm:prSet>
      <dgm:spPr/>
      <dgm:t>
        <a:bodyPr/>
        <a:lstStyle/>
        <a:p>
          <a:endParaRPr lang="en-US"/>
        </a:p>
      </dgm:t>
    </dgm:pt>
    <dgm:pt modelId="{ADBD799E-0061-9B4E-A21E-86C5645DF92F}" type="pres">
      <dgm:prSet presAssocID="{7B6016A8-149C-AE45-8CE3-FF7C39CDC996}" presName="childNode" presStyleLbl="revTx" presStyleIdx="0" presStyleCnt="9">
        <dgm:presLayoutVars>
          <dgm:bulletEnabled val="1"/>
        </dgm:presLayoutVars>
      </dgm:prSet>
      <dgm:spPr/>
      <dgm:t>
        <a:bodyPr/>
        <a:lstStyle/>
        <a:p>
          <a:endParaRPr lang="en-US"/>
        </a:p>
      </dgm:t>
    </dgm:pt>
    <dgm:pt modelId="{F16EFE59-D137-924C-9625-54D66AAEECF5}" type="pres">
      <dgm:prSet presAssocID="{84935938-DA85-784D-9F36-0E1E2D046A3E}" presName="Name25" presStyleLbl="parChTrans1D1" presStyleIdx="1" presStyleCnt="9"/>
      <dgm:spPr/>
      <dgm:t>
        <a:bodyPr/>
        <a:lstStyle/>
        <a:p>
          <a:endParaRPr lang="en-US"/>
        </a:p>
      </dgm:t>
    </dgm:pt>
    <dgm:pt modelId="{612505D5-1D92-9F4C-AFA1-467FCD15835F}" type="pres">
      <dgm:prSet presAssocID="{5E13CF9F-0FC5-4746-9B78-155EA8B55411}" presName="node" presStyleCnt="0"/>
      <dgm:spPr/>
    </dgm:pt>
    <dgm:pt modelId="{B325E3AE-2F99-AB4E-AE79-A9768236790E}" type="pres">
      <dgm:prSet presAssocID="{5E13CF9F-0FC5-4746-9B78-155EA8B55411}" presName="parentNode" presStyleLbl="node1" presStyleIdx="2" presStyleCnt="10" custLinFactX="-400220" custLinFactY="91603" custLinFactNeighborX="-500000" custLinFactNeighborY="100000">
        <dgm:presLayoutVars>
          <dgm:chMax val="1"/>
          <dgm:bulletEnabled val="1"/>
        </dgm:presLayoutVars>
      </dgm:prSet>
      <dgm:spPr/>
      <dgm:t>
        <a:bodyPr/>
        <a:lstStyle/>
        <a:p>
          <a:endParaRPr lang="en-US"/>
        </a:p>
      </dgm:t>
    </dgm:pt>
    <dgm:pt modelId="{EB2BF0D9-3F95-2742-847F-C878CAE763E8}" type="pres">
      <dgm:prSet presAssocID="{5E13CF9F-0FC5-4746-9B78-155EA8B55411}" presName="childNode" presStyleLbl="revTx" presStyleIdx="1" presStyleCnt="9">
        <dgm:presLayoutVars>
          <dgm:bulletEnabled val="1"/>
        </dgm:presLayoutVars>
      </dgm:prSet>
      <dgm:spPr/>
      <dgm:t>
        <a:bodyPr/>
        <a:lstStyle/>
        <a:p>
          <a:endParaRPr lang="en-US"/>
        </a:p>
      </dgm:t>
    </dgm:pt>
    <dgm:pt modelId="{95904773-6E75-9B44-B858-F328B19E3A56}" type="pres">
      <dgm:prSet presAssocID="{46541EDA-B90D-B241-ACA8-A25848A3E576}" presName="Name25" presStyleLbl="parChTrans1D1" presStyleIdx="2" presStyleCnt="9"/>
      <dgm:spPr/>
      <dgm:t>
        <a:bodyPr/>
        <a:lstStyle/>
        <a:p>
          <a:endParaRPr lang="en-US"/>
        </a:p>
      </dgm:t>
    </dgm:pt>
    <dgm:pt modelId="{411FCD5D-BC5B-E243-96B0-393D514A18E4}" type="pres">
      <dgm:prSet presAssocID="{B70B0DA0-4D08-294B-8F23-D80F6BCEE90A}" presName="node" presStyleCnt="0"/>
      <dgm:spPr/>
    </dgm:pt>
    <dgm:pt modelId="{F41A3678-7A7C-5841-9AFF-2FF747379A17}" type="pres">
      <dgm:prSet presAssocID="{B70B0DA0-4D08-294B-8F23-D80F6BCEE90A}" presName="parentNode" presStyleLbl="node1" presStyleIdx="3" presStyleCnt="10" custLinFactX="-458155" custLinFactY="103000" custLinFactNeighborX="-500000" custLinFactNeighborY="200000">
        <dgm:presLayoutVars>
          <dgm:chMax val="1"/>
          <dgm:bulletEnabled val="1"/>
        </dgm:presLayoutVars>
      </dgm:prSet>
      <dgm:spPr/>
      <dgm:t>
        <a:bodyPr/>
        <a:lstStyle/>
        <a:p>
          <a:endParaRPr lang="en-US"/>
        </a:p>
      </dgm:t>
    </dgm:pt>
    <dgm:pt modelId="{5B89EB52-CB08-804F-B22D-7382AF468330}" type="pres">
      <dgm:prSet presAssocID="{B70B0DA0-4D08-294B-8F23-D80F6BCEE90A}" presName="childNode" presStyleLbl="revTx" presStyleIdx="2" presStyleCnt="9">
        <dgm:presLayoutVars>
          <dgm:bulletEnabled val="1"/>
        </dgm:presLayoutVars>
      </dgm:prSet>
      <dgm:spPr/>
      <dgm:t>
        <a:bodyPr/>
        <a:lstStyle/>
        <a:p>
          <a:endParaRPr lang="en-US"/>
        </a:p>
      </dgm:t>
    </dgm:pt>
    <dgm:pt modelId="{8CA2574A-D7E8-644B-97C6-92B2613F06B8}" type="pres">
      <dgm:prSet presAssocID="{03AFFE3A-404A-7A4E-8DD3-EC3788EDBD31}" presName="Name25" presStyleLbl="parChTrans1D1" presStyleIdx="3" presStyleCnt="9"/>
      <dgm:spPr/>
      <dgm:t>
        <a:bodyPr/>
        <a:lstStyle/>
        <a:p>
          <a:endParaRPr lang="en-US"/>
        </a:p>
      </dgm:t>
    </dgm:pt>
    <dgm:pt modelId="{9A3F98B7-8280-FB43-B4DD-6D37CA9D3EF1}" type="pres">
      <dgm:prSet presAssocID="{81E84176-3FC9-C64E-B04E-7388ADBE4835}" presName="node" presStyleCnt="0"/>
      <dgm:spPr/>
    </dgm:pt>
    <dgm:pt modelId="{2C977E6E-BD9B-2649-8572-427D2F5EFBD2}" type="pres">
      <dgm:prSet presAssocID="{81E84176-3FC9-C64E-B04E-7388ADBE4835}" presName="parentNode" presStyleLbl="node1" presStyleIdx="4" presStyleCnt="10" custLinFactX="-493807" custLinFactY="147559" custLinFactNeighborX="-500000" custLinFactNeighborY="200000">
        <dgm:presLayoutVars>
          <dgm:chMax val="1"/>
          <dgm:bulletEnabled val="1"/>
        </dgm:presLayoutVars>
      </dgm:prSet>
      <dgm:spPr/>
      <dgm:t>
        <a:bodyPr/>
        <a:lstStyle/>
        <a:p>
          <a:endParaRPr lang="en-US"/>
        </a:p>
      </dgm:t>
    </dgm:pt>
    <dgm:pt modelId="{0D79BE4F-2F7E-E34F-A472-B876DB9B7C89}" type="pres">
      <dgm:prSet presAssocID="{81E84176-3FC9-C64E-B04E-7388ADBE4835}" presName="childNode" presStyleLbl="revTx" presStyleIdx="3" presStyleCnt="9">
        <dgm:presLayoutVars>
          <dgm:bulletEnabled val="1"/>
        </dgm:presLayoutVars>
      </dgm:prSet>
      <dgm:spPr/>
      <dgm:t>
        <a:bodyPr/>
        <a:lstStyle/>
        <a:p>
          <a:endParaRPr lang="en-US"/>
        </a:p>
      </dgm:t>
    </dgm:pt>
    <dgm:pt modelId="{63D086D7-834E-CF4A-829F-4B8EEE0F424E}" type="pres">
      <dgm:prSet presAssocID="{E3F78CEE-47BD-B14F-BB34-7307A5F64A30}" presName="Name25" presStyleLbl="parChTrans1D1" presStyleIdx="4" presStyleCnt="9"/>
      <dgm:spPr/>
      <dgm:t>
        <a:bodyPr/>
        <a:lstStyle/>
        <a:p>
          <a:endParaRPr lang="en-US"/>
        </a:p>
      </dgm:t>
    </dgm:pt>
    <dgm:pt modelId="{CFE22505-45BE-DE41-9526-D7B75FAED15D}" type="pres">
      <dgm:prSet presAssocID="{2967E9F9-CEF3-EC45-8D17-A39ECA1D6F4A}" presName="node" presStyleCnt="0"/>
      <dgm:spPr/>
    </dgm:pt>
    <dgm:pt modelId="{93067D5F-731C-1D40-86FC-0E1577BC698A}" type="pres">
      <dgm:prSet presAssocID="{2967E9F9-CEF3-EC45-8D17-A39ECA1D6F4A}" presName="parentNode" presStyleLbl="node1" presStyleIdx="5" presStyleCnt="10" custLinFactX="-300000" custLinFactY="-200000" custLinFactNeighborX="-315002" custLinFactNeighborY="-267868">
        <dgm:presLayoutVars>
          <dgm:chMax val="1"/>
          <dgm:bulletEnabled val="1"/>
        </dgm:presLayoutVars>
      </dgm:prSet>
      <dgm:spPr/>
      <dgm:t>
        <a:bodyPr/>
        <a:lstStyle/>
        <a:p>
          <a:endParaRPr lang="en-US"/>
        </a:p>
      </dgm:t>
    </dgm:pt>
    <dgm:pt modelId="{3F644076-CAD6-4B43-85F2-BDDAB0EB1A9E}" type="pres">
      <dgm:prSet presAssocID="{2967E9F9-CEF3-EC45-8D17-A39ECA1D6F4A}" presName="childNode" presStyleLbl="revTx" presStyleIdx="4" presStyleCnt="9">
        <dgm:presLayoutVars>
          <dgm:bulletEnabled val="1"/>
        </dgm:presLayoutVars>
      </dgm:prSet>
      <dgm:spPr/>
      <dgm:t>
        <a:bodyPr/>
        <a:lstStyle/>
        <a:p>
          <a:endParaRPr lang="en-US"/>
        </a:p>
      </dgm:t>
    </dgm:pt>
    <dgm:pt modelId="{4F802FED-0ED1-CD4C-9419-02AD51A21D7D}" type="pres">
      <dgm:prSet presAssocID="{67B2BBBB-C269-164D-8170-14406A6A8B7C}" presName="Name25" presStyleLbl="parChTrans1D1" presStyleIdx="5" presStyleCnt="9"/>
      <dgm:spPr/>
      <dgm:t>
        <a:bodyPr/>
        <a:lstStyle/>
        <a:p>
          <a:endParaRPr lang="en-US"/>
        </a:p>
      </dgm:t>
    </dgm:pt>
    <dgm:pt modelId="{14BF90EB-6140-B543-97BA-11F4E7403C6D}" type="pres">
      <dgm:prSet presAssocID="{BCA47790-AC63-684E-BDD9-6B587C3BC8B6}" presName="node" presStyleCnt="0"/>
      <dgm:spPr/>
    </dgm:pt>
    <dgm:pt modelId="{FD8871F3-65DF-2F4A-885E-EDABDC68CE2D}" type="pres">
      <dgm:prSet presAssocID="{BCA47790-AC63-684E-BDD9-6B587C3BC8B6}" presName="parentNode" presStyleLbl="node1" presStyleIdx="6" presStyleCnt="10" custLinFactX="-100000" custLinFactY="-221338" custLinFactNeighborX="-171849" custLinFactNeighborY="-300000">
        <dgm:presLayoutVars>
          <dgm:chMax val="1"/>
          <dgm:bulletEnabled val="1"/>
        </dgm:presLayoutVars>
      </dgm:prSet>
      <dgm:spPr/>
      <dgm:t>
        <a:bodyPr/>
        <a:lstStyle/>
        <a:p>
          <a:endParaRPr lang="en-US"/>
        </a:p>
      </dgm:t>
    </dgm:pt>
    <dgm:pt modelId="{1A3B728C-B082-194B-A284-22FA1D6F2607}" type="pres">
      <dgm:prSet presAssocID="{BCA47790-AC63-684E-BDD9-6B587C3BC8B6}" presName="childNode" presStyleLbl="revTx" presStyleIdx="5" presStyleCnt="9">
        <dgm:presLayoutVars>
          <dgm:bulletEnabled val="1"/>
        </dgm:presLayoutVars>
      </dgm:prSet>
      <dgm:spPr/>
      <dgm:t>
        <a:bodyPr/>
        <a:lstStyle/>
        <a:p>
          <a:endParaRPr lang="en-US"/>
        </a:p>
      </dgm:t>
    </dgm:pt>
    <dgm:pt modelId="{0A962B44-C1D9-844F-AAC7-87B5A150B5FB}" type="pres">
      <dgm:prSet presAssocID="{13B60C5E-E671-404A-8B8B-73D851F165B5}" presName="Name25" presStyleLbl="parChTrans1D1" presStyleIdx="6" presStyleCnt="9"/>
      <dgm:spPr/>
      <dgm:t>
        <a:bodyPr/>
        <a:lstStyle/>
        <a:p>
          <a:endParaRPr lang="en-US"/>
        </a:p>
      </dgm:t>
    </dgm:pt>
    <dgm:pt modelId="{80D93233-87D5-0443-828E-2778BF44EC04}" type="pres">
      <dgm:prSet presAssocID="{AFA7A898-0105-CB49-8770-A6B1744ADA91}" presName="node" presStyleCnt="0"/>
      <dgm:spPr/>
    </dgm:pt>
    <dgm:pt modelId="{A564A41F-5F96-7F4C-8500-98F68856E7E7}" type="pres">
      <dgm:prSet presAssocID="{AFA7A898-0105-CB49-8770-A6B1744ADA91}" presName="parentNode" presStyleLbl="node1" presStyleIdx="7" presStyleCnt="10" custScaleX="100227" custScaleY="100227" custLinFactY="-200000" custLinFactNeighborX="-57935" custLinFactNeighborY="-267868">
        <dgm:presLayoutVars>
          <dgm:chMax val="1"/>
          <dgm:bulletEnabled val="1"/>
        </dgm:presLayoutVars>
      </dgm:prSet>
      <dgm:spPr/>
      <dgm:t>
        <a:bodyPr/>
        <a:lstStyle/>
        <a:p>
          <a:endParaRPr lang="en-US"/>
        </a:p>
      </dgm:t>
    </dgm:pt>
    <dgm:pt modelId="{0CE2FC8B-E3DA-414A-8710-4A88ECBB98E7}" type="pres">
      <dgm:prSet presAssocID="{AFA7A898-0105-CB49-8770-A6B1744ADA91}" presName="childNode" presStyleLbl="revTx" presStyleIdx="6" presStyleCnt="9">
        <dgm:presLayoutVars>
          <dgm:bulletEnabled val="1"/>
        </dgm:presLayoutVars>
      </dgm:prSet>
      <dgm:spPr/>
      <dgm:t>
        <a:bodyPr/>
        <a:lstStyle/>
        <a:p>
          <a:endParaRPr lang="en-US"/>
        </a:p>
      </dgm:t>
    </dgm:pt>
    <dgm:pt modelId="{1C95423A-05AC-7441-AADE-AA658824CF07}" type="pres">
      <dgm:prSet presAssocID="{0634C13F-AAF6-004A-AD30-9D7492C6D05E}" presName="Name25" presStyleLbl="parChTrans1D1" presStyleIdx="7" presStyleCnt="9"/>
      <dgm:spPr/>
      <dgm:t>
        <a:bodyPr/>
        <a:lstStyle/>
        <a:p>
          <a:endParaRPr lang="en-US"/>
        </a:p>
      </dgm:t>
    </dgm:pt>
    <dgm:pt modelId="{5B464948-18BD-6C41-8D3D-5DD73C2EA582}" type="pres">
      <dgm:prSet presAssocID="{272D2650-A355-4A49-B2B8-3B9FCC8166DE}" presName="node" presStyleCnt="0"/>
      <dgm:spPr/>
    </dgm:pt>
    <dgm:pt modelId="{FE90D9AE-F4D1-7C4B-92B9-87C0797BAD1A}" type="pres">
      <dgm:prSet presAssocID="{272D2650-A355-4A49-B2B8-3B9FCC8166DE}" presName="parentNode" presStyleLbl="node1" presStyleIdx="8" presStyleCnt="10" custLinFactY="-134191" custLinFactNeighborY="-200000">
        <dgm:presLayoutVars>
          <dgm:chMax val="1"/>
          <dgm:bulletEnabled val="1"/>
        </dgm:presLayoutVars>
      </dgm:prSet>
      <dgm:spPr/>
      <dgm:t>
        <a:bodyPr/>
        <a:lstStyle/>
        <a:p>
          <a:endParaRPr lang="en-US"/>
        </a:p>
      </dgm:t>
    </dgm:pt>
    <dgm:pt modelId="{DF3C41B3-1B9E-C041-AFA0-7C26EB195536}" type="pres">
      <dgm:prSet presAssocID="{272D2650-A355-4A49-B2B8-3B9FCC8166DE}" presName="childNode" presStyleLbl="revTx" presStyleIdx="7" presStyleCnt="9">
        <dgm:presLayoutVars>
          <dgm:bulletEnabled val="1"/>
        </dgm:presLayoutVars>
      </dgm:prSet>
      <dgm:spPr/>
      <dgm:t>
        <a:bodyPr/>
        <a:lstStyle/>
        <a:p>
          <a:endParaRPr lang="en-US"/>
        </a:p>
      </dgm:t>
    </dgm:pt>
    <dgm:pt modelId="{05469681-635B-9847-B0D8-0617C9745992}" type="pres">
      <dgm:prSet presAssocID="{36473C77-BB9C-0E4C-903B-6142C109A871}" presName="Name25" presStyleLbl="parChTrans1D1" presStyleIdx="8" presStyleCnt="9"/>
      <dgm:spPr/>
      <dgm:t>
        <a:bodyPr/>
        <a:lstStyle/>
        <a:p>
          <a:endParaRPr lang="en-US"/>
        </a:p>
      </dgm:t>
    </dgm:pt>
    <dgm:pt modelId="{3A046C6D-1214-3844-97FF-B76F98637103}" type="pres">
      <dgm:prSet presAssocID="{2821CCD8-3D13-B143-B610-474E3D8387C4}" presName="node" presStyleCnt="0"/>
      <dgm:spPr/>
    </dgm:pt>
    <dgm:pt modelId="{3FEA6911-ED8C-3C40-8D44-AD3176C6E8FC}" type="pres">
      <dgm:prSet presAssocID="{2821CCD8-3D13-B143-B610-474E3D8387C4}" presName="parentNode" presStyleLbl="node1" presStyleIdx="9" presStyleCnt="10" custLinFactY="-100000" custLinFactNeighborY="-145073">
        <dgm:presLayoutVars>
          <dgm:chMax val="1"/>
          <dgm:bulletEnabled val="1"/>
        </dgm:presLayoutVars>
      </dgm:prSet>
      <dgm:spPr/>
      <dgm:t>
        <a:bodyPr/>
        <a:lstStyle/>
        <a:p>
          <a:endParaRPr lang="en-US"/>
        </a:p>
      </dgm:t>
    </dgm:pt>
    <dgm:pt modelId="{6777D274-004F-0044-AE8C-31A2DA432648}" type="pres">
      <dgm:prSet presAssocID="{2821CCD8-3D13-B143-B610-474E3D8387C4}" presName="childNode" presStyleLbl="revTx" presStyleIdx="8" presStyleCnt="9">
        <dgm:presLayoutVars>
          <dgm:bulletEnabled val="1"/>
        </dgm:presLayoutVars>
      </dgm:prSet>
      <dgm:spPr/>
      <dgm:t>
        <a:bodyPr/>
        <a:lstStyle/>
        <a:p>
          <a:endParaRPr lang="en-US"/>
        </a:p>
      </dgm:t>
    </dgm:pt>
  </dgm:ptLst>
  <dgm:cxnLst>
    <dgm:cxn modelId="{A9224A0E-F916-1749-AEDF-726F8EB96A3A}" type="presOf" srcId="{947B51CF-253A-1B4D-8B55-FB27ED5D34A9}" destId="{EB2BF0D9-3F95-2742-847F-C878CAE763E8}" srcOrd="0" destOrd="0" presId="urn:microsoft.com/office/officeart/2005/8/layout/radial2"/>
    <dgm:cxn modelId="{BF31FFD9-2A19-D541-B7BA-D73A88AD1B8E}" srcId="{272D2650-A355-4A49-B2B8-3B9FCC8166DE}" destId="{0B293052-418C-5346-ACEF-8EC45CA610E2}" srcOrd="2" destOrd="0" parTransId="{411BD330-31F7-C84A-B301-AE0A33666331}" sibTransId="{154E42BF-11B9-DD40-A6DF-11CDDD5E3E30}"/>
    <dgm:cxn modelId="{C5D8BB1F-6565-5D49-9201-1E520FD7CF4B}" srcId="{9238374B-EBA3-5C49-AB9C-9D58CF8888EE}" destId="{2821CCD8-3D13-B143-B610-474E3D8387C4}" srcOrd="8" destOrd="0" parTransId="{36473C77-BB9C-0E4C-903B-6142C109A871}" sibTransId="{6B89DB6B-45E4-0C48-82BD-E7DBF83F875B}"/>
    <dgm:cxn modelId="{556C75A2-1F9B-8641-AF06-F4A988840D85}" type="presOf" srcId="{94E0BFBA-1CF0-8B4B-83D9-4037F281665A}" destId="{6777D274-004F-0044-AE8C-31A2DA432648}" srcOrd="0" destOrd="0" presId="urn:microsoft.com/office/officeart/2005/8/layout/radial2"/>
    <dgm:cxn modelId="{DFBC51AC-8A7F-AA43-85B6-F430DB74FA5F}" type="presOf" srcId="{5455F2CC-1ADC-2247-A254-A45CA4A04705}" destId="{ADBD799E-0061-9B4E-A21E-86C5645DF92F}" srcOrd="0" destOrd="0" presId="urn:microsoft.com/office/officeart/2005/8/layout/radial2"/>
    <dgm:cxn modelId="{1B904563-93A7-A64A-9000-0986875D920D}" type="presOf" srcId="{67B2BBBB-C269-164D-8170-14406A6A8B7C}" destId="{4F802FED-0ED1-CD4C-9419-02AD51A21D7D}" srcOrd="0" destOrd="0" presId="urn:microsoft.com/office/officeart/2005/8/layout/radial2"/>
    <dgm:cxn modelId="{D88E3335-C359-E74A-AAC1-831785917BCB}" srcId="{272D2650-A355-4A49-B2B8-3B9FCC8166DE}" destId="{9C2761CD-74A1-0344-B081-5B7375CD85DC}" srcOrd="1" destOrd="0" parTransId="{33B01337-6993-4440-AB5A-ADE91320106F}" sibTransId="{A4B44135-4547-8B40-B084-EC35C37D64EB}"/>
    <dgm:cxn modelId="{02BFD7C2-18B4-8243-BF57-D54E0CBAA149}" type="presOf" srcId="{94A81199-3D2B-8A47-94BB-52877ECE4FFC}" destId="{5B89EB52-CB08-804F-B22D-7382AF468330}" srcOrd="0" destOrd="2" presId="urn:microsoft.com/office/officeart/2005/8/layout/radial2"/>
    <dgm:cxn modelId="{92B5D682-44E3-1346-AE1C-F0E97D9CD5A9}" type="presOf" srcId="{0B293052-418C-5346-ACEF-8EC45CA610E2}" destId="{DF3C41B3-1B9E-C041-AFA0-7C26EB195536}" srcOrd="0" destOrd="2" presId="urn:microsoft.com/office/officeart/2005/8/layout/radial2"/>
    <dgm:cxn modelId="{B97AA96A-FD26-DB4E-A230-AC18312B7585}" srcId="{9238374B-EBA3-5C49-AB9C-9D58CF8888EE}" destId="{81E84176-3FC9-C64E-B04E-7388ADBE4835}" srcOrd="3" destOrd="0" parTransId="{03AFFE3A-404A-7A4E-8DD3-EC3788EDBD31}" sibTransId="{AAD568F1-E54A-F743-8C92-2CCC6CF45761}"/>
    <dgm:cxn modelId="{C6BF9B46-1193-3E4A-A93B-16DD5024A5E3}" srcId="{2967E9F9-CEF3-EC45-8D17-A39ECA1D6F4A}" destId="{EC1EF448-A20A-374D-BD12-BD3B10AF7820}" srcOrd="1" destOrd="0" parTransId="{00403C85-526E-8C4C-8E28-0F06CA3F925C}" sibTransId="{91781492-52E9-8545-ABF5-95AC0A19FF6E}"/>
    <dgm:cxn modelId="{51EC70E3-5534-524F-B4CD-BD1ED1EBA2B0}" type="presOf" srcId="{BCA47790-AC63-684E-BDD9-6B587C3BC8B6}" destId="{FD8871F3-65DF-2F4A-885E-EDABDC68CE2D}" srcOrd="0" destOrd="0" presId="urn:microsoft.com/office/officeart/2005/8/layout/radial2"/>
    <dgm:cxn modelId="{8AB1D6A6-5BE6-594F-B0A6-030974A38391}" srcId="{B70B0DA0-4D08-294B-8F23-D80F6BCEE90A}" destId="{012456DB-78A3-7246-A722-7968BC5E2E05}" srcOrd="1" destOrd="0" parTransId="{CA8F59C1-9EE1-B345-919D-74A3C3E3FCA8}" sibTransId="{5AAE38D7-6D1A-994D-B6BF-9D5CC8F8E0A6}"/>
    <dgm:cxn modelId="{92DBC2C9-3F99-214A-9450-864CD9A2F705}" type="presOf" srcId="{86C9CBCA-FC5C-CD46-BA5B-A7EA9A70DE26}" destId="{3F644076-CAD6-4B43-85F2-BDDAB0EB1A9E}" srcOrd="0" destOrd="2" presId="urn:microsoft.com/office/officeart/2005/8/layout/radial2"/>
    <dgm:cxn modelId="{3E6CFDF2-03AB-E641-A7FF-D4C2B1136C84}" type="presOf" srcId="{B70B0DA0-4D08-294B-8F23-D80F6BCEE90A}" destId="{F41A3678-7A7C-5841-9AFF-2FF747379A17}" srcOrd="0" destOrd="0" presId="urn:microsoft.com/office/officeart/2005/8/layout/radial2"/>
    <dgm:cxn modelId="{0CC61109-AD29-6745-971A-39520F06C7BE}" type="presOf" srcId="{2967E9F9-CEF3-EC45-8D17-A39ECA1D6F4A}" destId="{93067D5F-731C-1D40-86FC-0E1577BC698A}" srcOrd="0" destOrd="0" presId="urn:microsoft.com/office/officeart/2005/8/layout/radial2"/>
    <dgm:cxn modelId="{A4E8C9C7-A56C-E448-BAA0-5EF9950C5F06}" type="presOf" srcId="{A9FC7548-8CF8-B34E-B364-8121D44D583C}" destId="{EB2BF0D9-3F95-2742-847F-C878CAE763E8}" srcOrd="0" destOrd="1" presId="urn:microsoft.com/office/officeart/2005/8/layout/radial2"/>
    <dgm:cxn modelId="{A9B418AB-A9A1-AF45-8AAB-50509840F27D}" type="presOf" srcId="{15FB2CFE-4EE5-F44C-9FCD-907B49F48175}" destId="{ADBD799E-0061-9B4E-A21E-86C5645DF92F}" srcOrd="0" destOrd="1" presId="urn:microsoft.com/office/officeart/2005/8/layout/radial2"/>
    <dgm:cxn modelId="{E612546F-2565-F042-B831-359DE98E7270}" type="presOf" srcId="{03AFFE3A-404A-7A4E-8DD3-EC3788EDBD31}" destId="{8CA2574A-D7E8-644B-97C6-92B2613F06B8}" srcOrd="0" destOrd="0" presId="urn:microsoft.com/office/officeart/2005/8/layout/radial2"/>
    <dgm:cxn modelId="{F6923E0E-FB3B-164D-9BD5-3E48BAF5DB3C}" srcId="{AFA7A898-0105-CB49-8770-A6B1744ADA91}" destId="{6E165FDA-3AFF-5448-AFA6-A0EEA3A7CE91}" srcOrd="1" destOrd="0" parTransId="{8347197F-A137-6144-8DB6-A825C34995A9}" sibTransId="{9A37081E-1642-C049-B8B7-C81E47024473}"/>
    <dgm:cxn modelId="{6060AD1C-327A-0D4A-AD2F-BB4B3FE9A069}" type="presOf" srcId="{FDD72288-69C8-AB4B-B692-E9579C739254}" destId="{6777D274-004F-0044-AE8C-31A2DA432648}" srcOrd="0" destOrd="1" presId="urn:microsoft.com/office/officeart/2005/8/layout/radial2"/>
    <dgm:cxn modelId="{4E955C80-1B78-5040-9E9D-FE4D5DAC1953}" srcId="{9238374B-EBA3-5C49-AB9C-9D58CF8888EE}" destId="{2967E9F9-CEF3-EC45-8D17-A39ECA1D6F4A}" srcOrd="4" destOrd="0" parTransId="{E3F78CEE-47BD-B14F-BB34-7307A5F64A30}" sibTransId="{08A6D107-839B-624D-BCD5-9585259A1C30}"/>
    <dgm:cxn modelId="{1E998D49-93E5-7F49-BDF7-AEE78A5DC37B}" srcId="{81E84176-3FC9-C64E-B04E-7388ADBE4835}" destId="{F419CDDA-D6AD-F44C-B5A2-A090D5F9CDF9}" srcOrd="2" destOrd="0" parTransId="{A783DDB7-1A81-3D4F-96A4-495004EEDEC5}" sibTransId="{F4FC594C-C896-7249-BA38-9EAE59C0B529}"/>
    <dgm:cxn modelId="{5DA9C4D6-37F4-E24F-9692-96C56017D9D0}" type="presOf" srcId="{CF5D50DD-9B77-BB43-A9B5-2187D40489F4}" destId="{3F644076-CAD6-4B43-85F2-BDDAB0EB1A9E}" srcOrd="0" destOrd="0" presId="urn:microsoft.com/office/officeart/2005/8/layout/radial2"/>
    <dgm:cxn modelId="{548E44C5-A6A3-B647-B5B9-8E428189E308}" srcId="{9238374B-EBA3-5C49-AB9C-9D58CF8888EE}" destId="{7B6016A8-149C-AE45-8CE3-FF7C39CDC996}" srcOrd="0" destOrd="0" parTransId="{BC47E96A-AE2A-F749-8B3E-93ECDD02E539}" sibTransId="{6B45521D-6329-2347-8730-1D1896F4208A}"/>
    <dgm:cxn modelId="{4EB973D3-2E92-4945-9A6A-10AAA444FEAE}" type="presOf" srcId="{AA8A7D89-5A38-FC4D-AAA0-C83302124898}" destId="{EB2BF0D9-3F95-2742-847F-C878CAE763E8}" srcOrd="0" destOrd="2" presId="urn:microsoft.com/office/officeart/2005/8/layout/radial2"/>
    <dgm:cxn modelId="{9E08D6F9-2CD6-7448-8078-98828C102898}" srcId="{5E13CF9F-0FC5-4746-9B78-155EA8B55411}" destId="{AA8A7D89-5A38-FC4D-AAA0-C83302124898}" srcOrd="2" destOrd="0" parTransId="{23096001-45BE-CD4A-BA55-A0B3531F244D}" sibTransId="{B84ECB99-FEEA-5747-B930-D90B7334827B}"/>
    <dgm:cxn modelId="{CD4A9B42-B2C3-5845-91E7-A0B321AC5F75}" srcId="{9238374B-EBA3-5C49-AB9C-9D58CF8888EE}" destId="{AFA7A898-0105-CB49-8770-A6B1744ADA91}" srcOrd="6" destOrd="0" parTransId="{13B60C5E-E671-404A-8B8B-73D851F165B5}" sibTransId="{285DACD5-25D6-F141-9E24-F318E37FD500}"/>
    <dgm:cxn modelId="{F037F24F-525B-9946-8153-FC41FC1EB6AA}" type="presOf" srcId="{7B6016A8-149C-AE45-8CE3-FF7C39CDC996}" destId="{5125592A-5E06-904B-9A23-83EBD589957A}" srcOrd="0" destOrd="0" presId="urn:microsoft.com/office/officeart/2005/8/layout/radial2"/>
    <dgm:cxn modelId="{A683542E-A21E-1F42-A859-A873FBFC8DE5}" type="presOf" srcId="{9A700A7E-3C7F-7C4E-BFA6-449B030C2081}" destId="{5B89EB52-CB08-804F-B22D-7382AF468330}" srcOrd="0" destOrd="0" presId="urn:microsoft.com/office/officeart/2005/8/layout/radial2"/>
    <dgm:cxn modelId="{F7C6B079-E80D-D849-9098-825EE5674C9C}" srcId="{AFA7A898-0105-CB49-8770-A6B1744ADA91}" destId="{F8DC9EE5-D761-9B47-A08E-FCF7E1CCAE22}" srcOrd="0" destOrd="0" parTransId="{DC6408D7-C565-7540-8416-A278749F7D91}" sibTransId="{521BF2FE-F286-004E-8BBE-9869F4654B0F}"/>
    <dgm:cxn modelId="{DDDD2C43-C1C8-C240-B9C0-95B28495FD23}" type="presOf" srcId="{EC1EF448-A20A-374D-BD12-BD3B10AF7820}" destId="{3F644076-CAD6-4B43-85F2-BDDAB0EB1A9E}" srcOrd="0" destOrd="1" presId="urn:microsoft.com/office/officeart/2005/8/layout/radial2"/>
    <dgm:cxn modelId="{22763FFC-5CD4-864F-9948-265C8F86287B}" type="presOf" srcId="{04AB5D69-F309-5C42-A972-3F636434332B}" destId="{0D79BE4F-2F7E-E34F-A472-B876DB9B7C89}" srcOrd="0" destOrd="0" presId="urn:microsoft.com/office/officeart/2005/8/layout/radial2"/>
    <dgm:cxn modelId="{8B2E76CC-975E-1F47-B778-8C9164DA4372}" srcId="{5E13CF9F-0FC5-4746-9B78-155EA8B55411}" destId="{947B51CF-253A-1B4D-8B55-FB27ED5D34A9}" srcOrd="0" destOrd="0" parTransId="{EDF88696-CC28-5847-962E-7D567BC555C6}" sibTransId="{BB9C8117-323A-F64D-B052-BFA6850DC941}"/>
    <dgm:cxn modelId="{16FA7FAD-F5E6-C94F-B3B1-7765E38100B3}" type="presOf" srcId="{6E165FDA-3AFF-5448-AFA6-A0EEA3A7CE91}" destId="{0CE2FC8B-E3DA-414A-8710-4A88ECBB98E7}" srcOrd="0" destOrd="1" presId="urn:microsoft.com/office/officeart/2005/8/layout/radial2"/>
    <dgm:cxn modelId="{A2CBDC3F-A2C0-8743-B982-EB623774A76D}" type="presOf" srcId="{44C3C4E0-6BAE-144A-BF1C-CC63C900EBE0}" destId="{0D79BE4F-2F7E-E34F-A472-B876DB9B7C89}" srcOrd="0" destOrd="1" presId="urn:microsoft.com/office/officeart/2005/8/layout/radial2"/>
    <dgm:cxn modelId="{756E4104-9FCF-144D-8E7C-7915C646FE41}" type="presOf" srcId="{9C2761CD-74A1-0344-B081-5B7375CD85DC}" destId="{DF3C41B3-1B9E-C041-AFA0-7C26EB195536}" srcOrd="0" destOrd="1" presId="urn:microsoft.com/office/officeart/2005/8/layout/radial2"/>
    <dgm:cxn modelId="{00A8900A-7726-A942-BA68-A63F550BDB3E}" type="presOf" srcId="{36473C77-BB9C-0E4C-903B-6142C109A871}" destId="{05469681-635B-9847-B0D8-0617C9745992}" srcOrd="0" destOrd="0" presId="urn:microsoft.com/office/officeart/2005/8/layout/radial2"/>
    <dgm:cxn modelId="{06272DC2-4F74-8E4F-AAC7-AB18EEC356D6}" srcId="{2821CCD8-3D13-B143-B610-474E3D8387C4}" destId="{FDD72288-69C8-AB4B-B692-E9579C739254}" srcOrd="1" destOrd="0" parTransId="{1970AAC2-8144-8C43-9378-21ABD702647D}" sibTransId="{FE8CFCBA-2A38-C445-B4DA-A2EEDD8273AB}"/>
    <dgm:cxn modelId="{23B7D522-5D09-D34E-97A7-573BDCE6FDA6}" type="presOf" srcId="{46541EDA-B90D-B241-ACA8-A25848A3E576}" destId="{95904773-6E75-9B44-B858-F328B19E3A56}" srcOrd="0" destOrd="0" presId="urn:microsoft.com/office/officeart/2005/8/layout/radial2"/>
    <dgm:cxn modelId="{9EAB6DFB-BA5A-CF4D-BA4A-8E2BF7862A57}" type="presOf" srcId="{F419CDDA-D6AD-F44C-B5A2-A090D5F9CDF9}" destId="{0D79BE4F-2F7E-E34F-A472-B876DB9B7C89}" srcOrd="0" destOrd="2" presId="urn:microsoft.com/office/officeart/2005/8/layout/radial2"/>
    <dgm:cxn modelId="{916969D6-6B81-E54E-AD37-9552388F09D2}" srcId="{9238374B-EBA3-5C49-AB9C-9D58CF8888EE}" destId="{272D2650-A355-4A49-B2B8-3B9FCC8166DE}" srcOrd="7" destOrd="0" parTransId="{0634C13F-AAF6-004A-AD30-9D7492C6D05E}" sibTransId="{18147538-4B97-284B-BE8F-7C9508472FAB}"/>
    <dgm:cxn modelId="{7FFEB5F9-9F15-2E4A-90FE-D2BAFAE2BDF4}" srcId="{5E13CF9F-0FC5-4746-9B78-155EA8B55411}" destId="{A9FC7548-8CF8-B34E-B364-8121D44D583C}" srcOrd="1" destOrd="0" parTransId="{66836CAF-9451-B14B-9F50-E1CCC35564B9}" sibTransId="{4289657B-68F2-F94A-A9D8-12249ED46D26}"/>
    <dgm:cxn modelId="{CB1C29C6-4BCE-CE4D-A35C-0371B0D5B0CE}" srcId="{2967E9F9-CEF3-EC45-8D17-A39ECA1D6F4A}" destId="{CF5D50DD-9B77-BB43-A9B5-2187D40489F4}" srcOrd="0" destOrd="0" parTransId="{1D29AB3B-6782-FE43-AF88-BEFA956F657B}" sibTransId="{A1FB39EC-DEA2-B640-9DC6-692C62C25C0F}"/>
    <dgm:cxn modelId="{228584FD-D13F-6645-8308-C2022AED3E2C}" type="presOf" srcId="{7ED660C7-94CC-A241-992C-17E0D24F03E6}" destId="{0CE2FC8B-E3DA-414A-8710-4A88ECBB98E7}" srcOrd="0" destOrd="2" presId="urn:microsoft.com/office/officeart/2005/8/layout/radial2"/>
    <dgm:cxn modelId="{032E0A77-8326-D04E-BD8D-3E60B1F7CCC6}" type="presOf" srcId="{0634C13F-AAF6-004A-AD30-9D7492C6D05E}" destId="{1C95423A-05AC-7441-AADE-AA658824CF07}" srcOrd="0" destOrd="0" presId="urn:microsoft.com/office/officeart/2005/8/layout/radial2"/>
    <dgm:cxn modelId="{99A10E84-9E8E-4349-B6C1-C47458F718FD}" srcId="{BCA47790-AC63-684E-BDD9-6B587C3BC8B6}" destId="{AA3FED0E-AF75-5C42-A56F-5744C383A18E}" srcOrd="0" destOrd="0" parTransId="{F29C03D5-6E8F-EE4D-81E3-88EDB8739355}" sibTransId="{52A8245C-F9A9-0946-9E94-42FAECF6CEDB}"/>
    <dgm:cxn modelId="{485856D8-C7AD-FA44-A57E-AE7EB19809FF}" type="presOf" srcId="{2821CCD8-3D13-B143-B610-474E3D8387C4}" destId="{3FEA6911-ED8C-3C40-8D44-AD3176C6E8FC}" srcOrd="0" destOrd="0" presId="urn:microsoft.com/office/officeart/2005/8/layout/radial2"/>
    <dgm:cxn modelId="{41341F8A-0688-7142-ADEE-4B4065DA2317}" srcId="{7B6016A8-149C-AE45-8CE3-FF7C39CDC996}" destId="{5455F2CC-1ADC-2247-A254-A45CA4A04705}" srcOrd="0" destOrd="0" parTransId="{B9FE0668-7B70-CE4A-9AC2-61358271DE95}" sibTransId="{91B8831A-0B4B-1B4B-80DC-420DCCB4A11E}"/>
    <dgm:cxn modelId="{419FD207-F6B8-6644-988D-8359E3F87689}" type="presOf" srcId="{272D2650-A355-4A49-B2B8-3B9FCC8166DE}" destId="{FE90D9AE-F4D1-7C4B-92B9-87C0797BAD1A}" srcOrd="0" destOrd="0" presId="urn:microsoft.com/office/officeart/2005/8/layout/radial2"/>
    <dgm:cxn modelId="{B736B25A-8716-A54E-8BD0-7A8E8E25158D}" srcId="{9238374B-EBA3-5C49-AB9C-9D58CF8888EE}" destId="{B70B0DA0-4D08-294B-8F23-D80F6BCEE90A}" srcOrd="2" destOrd="0" parTransId="{46541EDA-B90D-B241-ACA8-A25848A3E576}" sibTransId="{B74F8170-E184-1F4F-82A6-9021F2F41ACD}"/>
    <dgm:cxn modelId="{7098A5A3-C3C2-2B4F-9B00-03CFD5530BF7}" srcId="{B70B0DA0-4D08-294B-8F23-D80F6BCEE90A}" destId="{94A81199-3D2B-8A47-94BB-52877ECE4FFC}" srcOrd="2" destOrd="0" parTransId="{00E82AFC-F644-004C-A874-99F1AAD1C04D}" sibTransId="{19EDB5B7-B93F-6B4C-8E25-2C18201FEC42}"/>
    <dgm:cxn modelId="{9BD2C8B2-E4C7-EF42-9277-FC52B5E78E8E}" srcId="{AFA7A898-0105-CB49-8770-A6B1744ADA91}" destId="{7ED660C7-94CC-A241-992C-17E0D24F03E6}" srcOrd="2" destOrd="0" parTransId="{CCD9259C-EF98-4046-997E-93152BC8A86F}" sibTransId="{D8640CAD-3A65-BA4A-9AC3-097A1906B9F6}"/>
    <dgm:cxn modelId="{97B95C1D-1255-C047-8EDE-99B72DBB84FB}" srcId="{2967E9F9-CEF3-EC45-8D17-A39ECA1D6F4A}" destId="{86C9CBCA-FC5C-CD46-BA5B-A7EA9A70DE26}" srcOrd="2" destOrd="0" parTransId="{A968AEE8-1C4F-344E-839B-8BCF3D36F889}" sibTransId="{10D20275-5686-9C4F-AB9D-F5D57937270D}"/>
    <dgm:cxn modelId="{53979429-8A9B-EF4C-B66D-55655BE9355F}" type="presOf" srcId="{5E13CF9F-0FC5-4746-9B78-155EA8B55411}" destId="{B325E3AE-2F99-AB4E-AE79-A9768236790E}" srcOrd="0" destOrd="0" presId="urn:microsoft.com/office/officeart/2005/8/layout/radial2"/>
    <dgm:cxn modelId="{F82A81DF-B098-2B41-A3A9-3C36C6E38CCE}" srcId="{7B6016A8-149C-AE45-8CE3-FF7C39CDC996}" destId="{15FB2CFE-4EE5-F44C-9FCD-907B49F48175}" srcOrd="1" destOrd="0" parTransId="{D1FEF5E5-77DF-3749-8408-3EE009B68951}" sibTransId="{3BD659C0-E2BE-6142-843A-BF9BC824F180}"/>
    <dgm:cxn modelId="{AB408E27-0BD8-5949-A9A0-A75BA4E35654}" srcId="{272D2650-A355-4A49-B2B8-3B9FCC8166DE}" destId="{362EC363-C7ED-DA44-98F0-E1101FE8CF01}" srcOrd="0" destOrd="0" parTransId="{507D6CFF-74BC-EF4D-9621-6F66818C59CF}" sibTransId="{B39A7A5D-11B1-5C41-B5E8-87B070589613}"/>
    <dgm:cxn modelId="{72B51B93-ED44-7B4A-A0D9-876C47F5403F}" srcId="{9238374B-EBA3-5C49-AB9C-9D58CF8888EE}" destId="{5E13CF9F-0FC5-4746-9B78-155EA8B55411}" srcOrd="1" destOrd="0" parTransId="{84935938-DA85-784D-9F36-0E1E2D046A3E}" sibTransId="{40B52C26-E418-0547-B911-5F87F0B99713}"/>
    <dgm:cxn modelId="{C76C1F90-7AA6-E54A-A8E5-E0330460F595}" srcId="{B70B0DA0-4D08-294B-8F23-D80F6BCEE90A}" destId="{9A700A7E-3C7F-7C4E-BFA6-449B030C2081}" srcOrd="0" destOrd="0" parTransId="{57EC9C74-8516-4C40-9B73-62784C010E20}" sibTransId="{B822280B-C496-0A49-9964-53A45E1CC2E6}"/>
    <dgm:cxn modelId="{80A16952-1AAD-7540-A650-BA06BDE43D1B}" type="presOf" srcId="{AFA7A898-0105-CB49-8770-A6B1744ADA91}" destId="{A564A41F-5F96-7F4C-8500-98F68856E7E7}" srcOrd="0" destOrd="0" presId="urn:microsoft.com/office/officeart/2005/8/layout/radial2"/>
    <dgm:cxn modelId="{CFD429E4-0F4A-E148-9F0E-89EC0BF08F39}" type="presOf" srcId="{84935938-DA85-784D-9F36-0E1E2D046A3E}" destId="{F16EFE59-D137-924C-9625-54D66AAEECF5}" srcOrd="0" destOrd="0" presId="urn:microsoft.com/office/officeart/2005/8/layout/radial2"/>
    <dgm:cxn modelId="{0B0C0BF2-2F9D-9A4B-B500-F8278761C510}" type="presOf" srcId="{13B60C5E-E671-404A-8B8B-73D851F165B5}" destId="{0A962B44-C1D9-844F-AAC7-87B5A150B5FB}" srcOrd="0" destOrd="0" presId="urn:microsoft.com/office/officeart/2005/8/layout/radial2"/>
    <dgm:cxn modelId="{5BE3F7D5-29AD-9644-A70A-5FC6BE3801B5}" srcId="{2821CCD8-3D13-B143-B610-474E3D8387C4}" destId="{43BD1EB1-4AEA-2145-B1FE-9B7B98CE2018}" srcOrd="2" destOrd="0" parTransId="{9BE219C1-BF2E-8345-AE66-32933F267C6B}" sibTransId="{32E201F4-1D1F-7340-82DE-9C3A065463E3}"/>
    <dgm:cxn modelId="{79CD1C29-812C-EF4A-97AC-C351A6B6067A}" type="presOf" srcId="{F8DC9EE5-D761-9B47-A08E-FCF7E1CCAE22}" destId="{0CE2FC8B-E3DA-414A-8710-4A88ECBB98E7}" srcOrd="0" destOrd="0" presId="urn:microsoft.com/office/officeart/2005/8/layout/radial2"/>
    <dgm:cxn modelId="{82D75175-62F1-554E-8333-B31DA1691687}" srcId="{81E84176-3FC9-C64E-B04E-7388ADBE4835}" destId="{44C3C4E0-6BAE-144A-BF1C-CC63C900EBE0}" srcOrd="1" destOrd="0" parTransId="{2E8EECB4-FBC8-D74B-8469-333A6E5144A6}" sibTransId="{ED4EFC07-6FC4-7F40-AFF9-318B6F331AA9}"/>
    <dgm:cxn modelId="{00D7824F-627E-E746-AB15-8C31D5364765}" type="presOf" srcId="{AA3FED0E-AF75-5C42-A56F-5744C383A18E}" destId="{1A3B728C-B082-194B-A284-22FA1D6F2607}" srcOrd="0" destOrd="0" presId="urn:microsoft.com/office/officeart/2005/8/layout/radial2"/>
    <dgm:cxn modelId="{A3C045EB-A8EF-E445-B4D3-CD4BB8519911}" type="presOf" srcId="{81E84176-3FC9-C64E-B04E-7388ADBE4835}" destId="{2C977E6E-BD9B-2649-8572-427D2F5EFBD2}" srcOrd="0" destOrd="0" presId="urn:microsoft.com/office/officeart/2005/8/layout/radial2"/>
    <dgm:cxn modelId="{1D0E899B-BF27-1A4E-8D12-67A7FC27DF96}" srcId="{81E84176-3FC9-C64E-B04E-7388ADBE4835}" destId="{04AB5D69-F309-5C42-A972-3F636434332B}" srcOrd="0" destOrd="0" parTransId="{FDECF99F-3C91-6142-9683-DCED3D3359CF}" sibTransId="{DA800A90-5DD4-FB45-BE0A-2BADBBB5E43A}"/>
    <dgm:cxn modelId="{312721B7-D56D-2A4B-B284-96734BD59F4C}" type="presOf" srcId="{9238374B-EBA3-5C49-AB9C-9D58CF8888EE}" destId="{18CDCEF2-24B1-E048-8589-7D5CF46BF705}" srcOrd="0" destOrd="0" presId="urn:microsoft.com/office/officeart/2005/8/layout/radial2"/>
    <dgm:cxn modelId="{4269C7C0-E5D7-7545-A23A-9C900576B45B}" srcId="{9238374B-EBA3-5C49-AB9C-9D58CF8888EE}" destId="{BCA47790-AC63-684E-BDD9-6B587C3BC8B6}" srcOrd="5" destOrd="0" parTransId="{67B2BBBB-C269-164D-8170-14406A6A8B7C}" sibTransId="{7A1ECDA9-D7C4-7849-AF3A-449F82F67945}"/>
    <dgm:cxn modelId="{4F851B40-9172-E440-997E-A8F9A39742AE}" type="presOf" srcId="{BC47E96A-AE2A-F749-8B3E-93ECDD02E539}" destId="{AC667B31-E507-6C4E-BE37-70F1C66FAF2C}" srcOrd="0" destOrd="0" presId="urn:microsoft.com/office/officeart/2005/8/layout/radial2"/>
    <dgm:cxn modelId="{1CD1451F-62AE-A840-868F-FE0AC20C3167}" type="presOf" srcId="{362EC363-C7ED-DA44-98F0-E1101FE8CF01}" destId="{DF3C41B3-1B9E-C041-AFA0-7C26EB195536}" srcOrd="0" destOrd="0" presId="urn:microsoft.com/office/officeart/2005/8/layout/radial2"/>
    <dgm:cxn modelId="{F7BC3AF2-9D27-E14E-AD0C-05425A2D06C2}" type="presOf" srcId="{E3F78CEE-47BD-B14F-BB34-7307A5F64A30}" destId="{63D086D7-834E-CF4A-829F-4B8EEE0F424E}" srcOrd="0" destOrd="0" presId="urn:microsoft.com/office/officeart/2005/8/layout/radial2"/>
    <dgm:cxn modelId="{D3970C19-6324-144D-8E31-CE632D52C2E8}" type="presOf" srcId="{43BD1EB1-4AEA-2145-B1FE-9B7B98CE2018}" destId="{6777D274-004F-0044-AE8C-31A2DA432648}" srcOrd="0" destOrd="2" presId="urn:microsoft.com/office/officeart/2005/8/layout/radial2"/>
    <dgm:cxn modelId="{E9A37540-ABC1-5443-8BCF-47C5CCF323EA}" srcId="{2821CCD8-3D13-B143-B610-474E3D8387C4}" destId="{94E0BFBA-1CF0-8B4B-83D9-4037F281665A}" srcOrd="0" destOrd="0" parTransId="{93C99A9C-4A3B-A94E-85E1-E58CF1C651F2}" sibTransId="{0A7EAE4F-F83D-0442-A462-A2F9AF41C339}"/>
    <dgm:cxn modelId="{57ED3F9F-1BF0-C144-9BE8-1BC0FF894580}" type="presOf" srcId="{012456DB-78A3-7246-A722-7968BC5E2E05}" destId="{5B89EB52-CB08-804F-B22D-7382AF468330}" srcOrd="0" destOrd="1" presId="urn:microsoft.com/office/officeart/2005/8/layout/radial2"/>
    <dgm:cxn modelId="{3C64E375-81E0-CE45-913D-D4F4B5F6436F}" type="presParOf" srcId="{18CDCEF2-24B1-E048-8589-7D5CF46BF705}" destId="{A5701D25-62C1-7940-B45C-35A3F65ADF70}" srcOrd="0" destOrd="0" presId="urn:microsoft.com/office/officeart/2005/8/layout/radial2"/>
    <dgm:cxn modelId="{F767542B-7A65-1C49-9860-CB85EC60B599}" type="presParOf" srcId="{A5701D25-62C1-7940-B45C-35A3F65ADF70}" destId="{FE4E1656-2F8B-B64D-BF41-045DA65FC1EB}" srcOrd="0" destOrd="0" presId="urn:microsoft.com/office/officeart/2005/8/layout/radial2"/>
    <dgm:cxn modelId="{133479F6-421F-CF4C-9EE7-BE4574741E7B}" type="presParOf" srcId="{FE4E1656-2F8B-B64D-BF41-045DA65FC1EB}" destId="{18E7C82E-D862-B444-9B4F-6C4BB9D56A05}" srcOrd="0" destOrd="0" presId="urn:microsoft.com/office/officeart/2005/8/layout/radial2"/>
    <dgm:cxn modelId="{74771933-BA27-2342-A13C-8C5AA843EA53}" type="presParOf" srcId="{FE4E1656-2F8B-B64D-BF41-045DA65FC1EB}" destId="{7B5ED3E3-E44E-8E41-AAF7-A781C5A508C1}" srcOrd="1" destOrd="0" presId="urn:microsoft.com/office/officeart/2005/8/layout/radial2"/>
    <dgm:cxn modelId="{1D033C07-27CB-6A4B-999F-D2C3BB06BF8F}" type="presParOf" srcId="{A5701D25-62C1-7940-B45C-35A3F65ADF70}" destId="{AC667B31-E507-6C4E-BE37-70F1C66FAF2C}" srcOrd="1" destOrd="0" presId="urn:microsoft.com/office/officeart/2005/8/layout/radial2"/>
    <dgm:cxn modelId="{33086D93-4D80-AA46-A27A-54EF00C98D32}" type="presParOf" srcId="{A5701D25-62C1-7940-B45C-35A3F65ADF70}" destId="{A7DF3555-D5A9-4740-A188-8BA0FF344C82}" srcOrd="2" destOrd="0" presId="urn:microsoft.com/office/officeart/2005/8/layout/radial2"/>
    <dgm:cxn modelId="{68FDC139-4A7A-A941-BC04-543BE6E32E8A}" type="presParOf" srcId="{A7DF3555-D5A9-4740-A188-8BA0FF344C82}" destId="{5125592A-5E06-904B-9A23-83EBD589957A}" srcOrd="0" destOrd="0" presId="urn:microsoft.com/office/officeart/2005/8/layout/radial2"/>
    <dgm:cxn modelId="{1A74880F-7660-B947-8FC6-97ECDD561279}" type="presParOf" srcId="{A7DF3555-D5A9-4740-A188-8BA0FF344C82}" destId="{ADBD799E-0061-9B4E-A21E-86C5645DF92F}" srcOrd="1" destOrd="0" presId="urn:microsoft.com/office/officeart/2005/8/layout/radial2"/>
    <dgm:cxn modelId="{014E05EF-1DAD-0A45-AEA7-6172B9AABA69}" type="presParOf" srcId="{A5701D25-62C1-7940-B45C-35A3F65ADF70}" destId="{F16EFE59-D137-924C-9625-54D66AAEECF5}" srcOrd="3" destOrd="0" presId="urn:microsoft.com/office/officeart/2005/8/layout/radial2"/>
    <dgm:cxn modelId="{E98B1141-98A8-E745-A80D-B8A3F7CE7D5E}" type="presParOf" srcId="{A5701D25-62C1-7940-B45C-35A3F65ADF70}" destId="{612505D5-1D92-9F4C-AFA1-467FCD15835F}" srcOrd="4" destOrd="0" presId="urn:microsoft.com/office/officeart/2005/8/layout/radial2"/>
    <dgm:cxn modelId="{5DCCF42B-9574-4048-A19E-E2E30F5EC10B}" type="presParOf" srcId="{612505D5-1D92-9F4C-AFA1-467FCD15835F}" destId="{B325E3AE-2F99-AB4E-AE79-A9768236790E}" srcOrd="0" destOrd="0" presId="urn:microsoft.com/office/officeart/2005/8/layout/radial2"/>
    <dgm:cxn modelId="{E9654863-CF55-6245-984F-4EE52D27E730}" type="presParOf" srcId="{612505D5-1D92-9F4C-AFA1-467FCD15835F}" destId="{EB2BF0D9-3F95-2742-847F-C878CAE763E8}" srcOrd="1" destOrd="0" presId="urn:microsoft.com/office/officeart/2005/8/layout/radial2"/>
    <dgm:cxn modelId="{E286CFAA-1925-E548-8772-C585837B8AC9}" type="presParOf" srcId="{A5701D25-62C1-7940-B45C-35A3F65ADF70}" destId="{95904773-6E75-9B44-B858-F328B19E3A56}" srcOrd="5" destOrd="0" presId="urn:microsoft.com/office/officeart/2005/8/layout/radial2"/>
    <dgm:cxn modelId="{F8EBCE41-AE4F-354A-82AC-702F92A49558}" type="presParOf" srcId="{A5701D25-62C1-7940-B45C-35A3F65ADF70}" destId="{411FCD5D-BC5B-E243-96B0-393D514A18E4}" srcOrd="6" destOrd="0" presId="urn:microsoft.com/office/officeart/2005/8/layout/radial2"/>
    <dgm:cxn modelId="{DE579513-1C57-DC4A-9659-C0DEB73201EA}" type="presParOf" srcId="{411FCD5D-BC5B-E243-96B0-393D514A18E4}" destId="{F41A3678-7A7C-5841-9AFF-2FF747379A17}" srcOrd="0" destOrd="0" presId="urn:microsoft.com/office/officeart/2005/8/layout/radial2"/>
    <dgm:cxn modelId="{FD643881-5505-3D49-A0A9-E7E476C04C02}" type="presParOf" srcId="{411FCD5D-BC5B-E243-96B0-393D514A18E4}" destId="{5B89EB52-CB08-804F-B22D-7382AF468330}" srcOrd="1" destOrd="0" presId="urn:microsoft.com/office/officeart/2005/8/layout/radial2"/>
    <dgm:cxn modelId="{63C1D1D6-50F0-B449-8FB8-B4DC1A3808D1}" type="presParOf" srcId="{A5701D25-62C1-7940-B45C-35A3F65ADF70}" destId="{8CA2574A-D7E8-644B-97C6-92B2613F06B8}" srcOrd="7" destOrd="0" presId="urn:microsoft.com/office/officeart/2005/8/layout/radial2"/>
    <dgm:cxn modelId="{6EB601A3-CFAF-6E47-9E9A-6418FFF0C597}" type="presParOf" srcId="{A5701D25-62C1-7940-B45C-35A3F65ADF70}" destId="{9A3F98B7-8280-FB43-B4DD-6D37CA9D3EF1}" srcOrd="8" destOrd="0" presId="urn:microsoft.com/office/officeart/2005/8/layout/radial2"/>
    <dgm:cxn modelId="{F26FBD95-B9F6-4249-8ACA-41A969DFCA2C}" type="presParOf" srcId="{9A3F98B7-8280-FB43-B4DD-6D37CA9D3EF1}" destId="{2C977E6E-BD9B-2649-8572-427D2F5EFBD2}" srcOrd="0" destOrd="0" presId="urn:microsoft.com/office/officeart/2005/8/layout/radial2"/>
    <dgm:cxn modelId="{EFC4A769-9DAA-114A-B7CE-B856A96B4CFC}" type="presParOf" srcId="{9A3F98B7-8280-FB43-B4DD-6D37CA9D3EF1}" destId="{0D79BE4F-2F7E-E34F-A472-B876DB9B7C89}" srcOrd="1" destOrd="0" presId="urn:microsoft.com/office/officeart/2005/8/layout/radial2"/>
    <dgm:cxn modelId="{820EB2DC-20EE-4747-A76A-E9BDA6A70F4F}" type="presParOf" srcId="{A5701D25-62C1-7940-B45C-35A3F65ADF70}" destId="{63D086D7-834E-CF4A-829F-4B8EEE0F424E}" srcOrd="9" destOrd="0" presId="urn:microsoft.com/office/officeart/2005/8/layout/radial2"/>
    <dgm:cxn modelId="{7D1BED9F-BE41-4C49-A3FB-F4E8FAD8E2CD}" type="presParOf" srcId="{A5701D25-62C1-7940-B45C-35A3F65ADF70}" destId="{CFE22505-45BE-DE41-9526-D7B75FAED15D}" srcOrd="10" destOrd="0" presId="urn:microsoft.com/office/officeart/2005/8/layout/radial2"/>
    <dgm:cxn modelId="{C57A3467-860A-9746-B393-57C702B05481}" type="presParOf" srcId="{CFE22505-45BE-DE41-9526-D7B75FAED15D}" destId="{93067D5F-731C-1D40-86FC-0E1577BC698A}" srcOrd="0" destOrd="0" presId="urn:microsoft.com/office/officeart/2005/8/layout/radial2"/>
    <dgm:cxn modelId="{A4D6453F-E7A8-AA43-8716-E3C7992FA020}" type="presParOf" srcId="{CFE22505-45BE-DE41-9526-D7B75FAED15D}" destId="{3F644076-CAD6-4B43-85F2-BDDAB0EB1A9E}" srcOrd="1" destOrd="0" presId="urn:microsoft.com/office/officeart/2005/8/layout/radial2"/>
    <dgm:cxn modelId="{A2044D50-7237-CB40-A865-EE377040F9EC}" type="presParOf" srcId="{A5701D25-62C1-7940-B45C-35A3F65ADF70}" destId="{4F802FED-0ED1-CD4C-9419-02AD51A21D7D}" srcOrd="11" destOrd="0" presId="urn:microsoft.com/office/officeart/2005/8/layout/radial2"/>
    <dgm:cxn modelId="{4DA48CA0-91A6-4945-A485-0058B6288BB2}" type="presParOf" srcId="{A5701D25-62C1-7940-B45C-35A3F65ADF70}" destId="{14BF90EB-6140-B543-97BA-11F4E7403C6D}" srcOrd="12" destOrd="0" presId="urn:microsoft.com/office/officeart/2005/8/layout/radial2"/>
    <dgm:cxn modelId="{82E753AC-DBB3-5345-82DA-01D681F137BC}" type="presParOf" srcId="{14BF90EB-6140-B543-97BA-11F4E7403C6D}" destId="{FD8871F3-65DF-2F4A-885E-EDABDC68CE2D}" srcOrd="0" destOrd="0" presId="urn:microsoft.com/office/officeart/2005/8/layout/radial2"/>
    <dgm:cxn modelId="{E340735B-EA57-E547-AAED-D8A667EE067F}" type="presParOf" srcId="{14BF90EB-6140-B543-97BA-11F4E7403C6D}" destId="{1A3B728C-B082-194B-A284-22FA1D6F2607}" srcOrd="1" destOrd="0" presId="urn:microsoft.com/office/officeart/2005/8/layout/radial2"/>
    <dgm:cxn modelId="{945F71F4-6775-2848-B473-238DD9E6792B}" type="presParOf" srcId="{A5701D25-62C1-7940-B45C-35A3F65ADF70}" destId="{0A962B44-C1D9-844F-AAC7-87B5A150B5FB}" srcOrd="13" destOrd="0" presId="urn:microsoft.com/office/officeart/2005/8/layout/radial2"/>
    <dgm:cxn modelId="{B0044E0A-A99E-474C-946A-B535A08DAC1C}" type="presParOf" srcId="{A5701D25-62C1-7940-B45C-35A3F65ADF70}" destId="{80D93233-87D5-0443-828E-2778BF44EC04}" srcOrd="14" destOrd="0" presId="urn:microsoft.com/office/officeart/2005/8/layout/radial2"/>
    <dgm:cxn modelId="{7B9E3A11-934E-4649-ABA5-6178D645B2E5}" type="presParOf" srcId="{80D93233-87D5-0443-828E-2778BF44EC04}" destId="{A564A41F-5F96-7F4C-8500-98F68856E7E7}" srcOrd="0" destOrd="0" presId="urn:microsoft.com/office/officeart/2005/8/layout/radial2"/>
    <dgm:cxn modelId="{F8BFD506-7AA7-104B-9F0F-389575ABBE4F}" type="presParOf" srcId="{80D93233-87D5-0443-828E-2778BF44EC04}" destId="{0CE2FC8B-E3DA-414A-8710-4A88ECBB98E7}" srcOrd="1" destOrd="0" presId="urn:microsoft.com/office/officeart/2005/8/layout/radial2"/>
    <dgm:cxn modelId="{10150F72-A97D-F847-AE75-FA2BAC9E5F12}" type="presParOf" srcId="{A5701D25-62C1-7940-B45C-35A3F65ADF70}" destId="{1C95423A-05AC-7441-AADE-AA658824CF07}" srcOrd="15" destOrd="0" presId="urn:microsoft.com/office/officeart/2005/8/layout/radial2"/>
    <dgm:cxn modelId="{7C1A03B8-0E6C-6E4A-AF93-E951685809C3}" type="presParOf" srcId="{A5701D25-62C1-7940-B45C-35A3F65ADF70}" destId="{5B464948-18BD-6C41-8D3D-5DD73C2EA582}" srcOrd="16" destOrd="0" presId="urn:microsoft.com/office/officeart/2005/8/layout/radial2"/>
    <dgm:cxn modelId="{D3E72E68-C1E6-C343-9F27-4E825A8F3B98}" type="presParOf" srcId="{5B464948-18BD-6C41-8D3D-5DD73C2EA582}" destId="{FE90D9AE-F4D1-7C4B-92B9-87C0797BAD1A}" srcOrd="0" destOrd="0" presId="urn:microsoft.com/office/officeart/2005/8/layout/radial2"/>
    <dgm:cxn modelId="{4A788B8F-35A0-3343-A4A2-6436E4E92693}" type="presParOf" srcId="{5B464948-18BD-6C41-8D3D-5DD73C2EA582}" destId="{DF3C41B3-1B9E-C041-AFA0-7C26EB195536}" srcOrd="1" destOrd="0" presId="urn:microsoft.com/office/officeart/2005/8/layout/radial2"/>
    <dgm:cxn modelId="{82EE9F4F-9C24-E348-8CCB-0EFB306B61AB}" type="presParOf" srcId="{A5701D25-62C1-7940-B45C-35A3F65ADF70}" destId="{05469681-635B-9847-B0D8-0617C9745992}" srcOrd="17" destOrd="0" presId="urn:microsoft.com/office/officeart/2005/8/layout/radial2"/>
    <dgm:cxn modelId="{418F3609-0907-6F48-B2E3-E79D23AAEEB6}" type="presParOf" srcId="{A5701D25-62C1-7940-B45C-35A3F65ADF70}" destId="{3A046C6D-1214-3844-97FF-B76F98637103}" srcOrd="18" destOrd="0" presId="urn:microsoft.com/office/officeart/2005/8/layout/radial2"/>
    <dgm:cxn modelId="{5F7942E7-5ABA-3141-ADD4-E603FE113F1D}" type="presParOf" srcId="{3A046C6D-1214-3844-97FF-B76F98637103}" destId="{3FEA6911-ED8C-3C40-8D44-AD3176C6E8FC}" srcOrd="0" destOrd="0" presId="urn:microsoft.com/office/officeart/2005/8/layout/radial2"/>
    <dgm:cxn modelId="{4470DAAB-E4E4-4441-BAAD-6BD02586AB9F}" type="presParOf" srcId="{3A046C6D-1214-3844-97FF-B76F98637103}" destId="{6777D274-004F-0044-AE8C-31A2DA432648}"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32E6B6-3860-004E-84BB-0587C5384F50}">
      <dsp:nvSpPr>
        <dsp:cNvPr id="0" name=""/>
        <dsp:cNvSpPr/>
      </dsp:nvSpPr>
      <dsp:spPr>
        <a:xfrm>
          <a:off x="2762153" y="2177833"/>
          <a:ext cx="872088" cy="872088"/>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XML</a:t>
          </a:r>
          <a:endParaRPr lang="en-US" sz="2500" kern="1200" dirty="0"/>
        </a:p>
      </dsp:txBody>
      <dsp:txXfrm>
        <a:off x="2889867" y="2305547"/>
        <a:ext cx="616660" cy="616660"/>
      </dsp:txXfrm>
    </dsp:sp>
    <dsp:sp modelId="{FCC48066-D58A-CA41-BCCA-C32F4AE2265F}">
      <dsp:nvSpPr>
        <dsp:cNvPr id="0" name=""/>
        <dsp:cNvSpPr/>
      </dsp:nvSpPr>
      <dsp:spPr>
        <a:xfrm rot="14638595">
          <a:off x="2381814" y="1819983"/>
          <a:ext cx="868920" cy="23291"/>
        </a:xfrm>
        <a:custGeom>
          <a:avLst/>
          <a:gdLst/>
          <a:ahLst/>
          <a:cxnLst/>
          <a:rect l="0" t="0" r="0" b="0"/>
          <a:pathLst>
            <a:path>
              <a:moveTo>
                <a:pt x="0" y="11645"/>
              </a:moveTo>
              <a:lnTo>
                <a:pt x="868920" y="1164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794551" y="1809906"/>
        <a:ext cx="43446" cy="43446"/>
      </dsp:txXfrm>
    </dsp:sp>
    <dsp:sp modelId="{A17E6431-6F8E-C844-B8E6-4F0C2FFB6DA2}">
      <dsp:nvSpPr>
        <dsp:cNvPr id="0" name=""/>
        <dsp:cNvSpPr/>
      </dsp:nvSpPr>
      <dsp:spPr>
        <a:xfrm>
          <a:off x="1524535" y="-6"/>
          <a:ext cx="1535338" cy="151649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XHTML</a:t>
          </a:r>
          <a:endParaRPr lang="en-US" sz="1100" kern="1200" dirty="0"/>
        </a:p>
      </dsp:txBody>
      <dsp:txXfrm>
        <a:off x="1749380" y="222079"/>
        <a:ext cx="1085648" cy="1072322"/>
      </dsp:txXfrm>
    </dsp:sp>
    <dsp:sp modelId="{CB1A2D67-FE2D-AD4E-B719-3256D1E4B9D7}">
      <dsp:nvSpPr>
        <dsp:cNvPr id="0" name=""/>
        <dsp:cNvSpPr/>
      </dsp:nvSpPr>
      <dsp:spPr>
        <a:xfrm rot="17834737">
          <a:off x="3195868" y="1883416"/>
          <a:ext cx="744949" cy="23291"/>
        </a:xfrm>
        <a:custGeom>
          <a:avLst/>
          <a:gdLst/>
          <a:ahLst/>
          <a:cxnLst/>
          <a:rect l="0" t="0" r="0" b="0"/>
          <a:pathLst>
            <a:path>
              <a:moveTo>
                <a:pt x="0" y="11645"/>
              </a:moveTo>
              <a:lnTo>
                <a:pt x="744949" y="1164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549719" y="1876437"/>
        <a:ext cx="37247" cy="37247"/>
      </dsp:txXfrm>
    </dsp:sp>
    <dsp:sp modelId="{DD7DFD84-6714-084D-8807-A7E45D5DD16C}">
      <dsp:nvSpPr>
        <dsp:cNvPr id="0" name=""/>
        <dsp:cNvSpPr/>
      </dsp:nvSpPr>
      <dsp:spPr>
        <a:xfrm>
          <a:off x="3264454" y="43458"/>
          <a:ext cx="1689985" cy="1601573"/>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RSS</a:t>
          </a:r>
          <a:endParaRPr lang="en-US" sz="1100" kern="1200" dirty="0"/>
        </a:p>
      </dsp:txBody>
      <dsp:txXfrm>
        <a:off x="3511947" y="278003"/>
        <a:ext cx="1194999" cy="1132483"/>
      </dsp:txXfrm>
    </dsp:sp>
    <dsp:sp modelId="{F141CCEB-22FA-CB48-930C-604C5A59397E}">
      <dsp:nvSpPr>
        <dsp:cNvPr id="0" name=""/>
        <dsp:cNvSpPr/>
      </dsp:nvSpPr>
      <dsp:spPr>
        <a:xfrm rot="20741596">
          <a:off x="3600155" y="2330625"/>
          <a:ext cx="1326146" cy="23291"/>
        </a:xfrm>
        <a:custGeom>
          <a:avLst/>
          <a:gdLst/>
          <a:ahLst/>
          <a:cxnLst/>
          <a:rect l="0" t="0" r="0" b="0"/>
          <a:pathLst>
            <a:path>
              <a:moveTo>
                <a:pt x="0" y="11645"/>
              </a:moveTo>
              <a:lnTo>
                <a:pt x="1326146" y="1164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30074" y="2309117"/>
        <a:ext cx="66307" cy="66307"/>
      </dsp:txXfrm>
    </dsp:sp>
    <dsp:sp modelId="{4AC65DCB-D6F5-1B49-A745-EDC02AFD3DCC}">
      <dsp:nvSpPr>
        <dsp:cNvPr id="0" name=""/>
        <dsp:cNvSpPr/>
      </dsp:nvSpPr>
      <dsp:spPr>
        <a:xfrm>
          <a:off x="4880854" y="1177788"/>
          <a:ext cx="1604712" cy="160471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SVG</a:t>
          </a:r>
          <a:endParaRPr lang="en-US" sz="1100" kern="1200" dirty="0"/>
        </a:p>
      </dsp:txBody>
      <dsp:txXfrm>
        <a:off x="5115859" y="1412793"/>
        <a:ext cx="1134702" cy="1134702"/>
      </dsp:txXfrm>
    </dsp:sp>
    <dsp:sp modelId="{00F1D2BE-5DF0-9D42-90F9-8E5E50741C03}">
      <dsp:nvSpPr>
        <dsp:cNvPr id="0" name=""/>
        <dsp:cNvSpPr/>
      </dsp:nvSpPr>
      <dsp:spPr>
        <a:xfrm rot="1878758">
          <a:off x="3485585" y="3132648"/>
          <a:ext cx="1169123" cy="23291"/>
        </a:xfrm>
        <a:custGeom>
          <a:avLst/>
          <a:gdLst/>
          <a:ahLst/>
          <a:cxnLst/>
          <a:rect l="0" t="0" r="0" b="0"/>
          <a:pathLst>
            <a:path>
              <a:moveTo>
                <a:pt x="0" y="11645"/>
              </a:moveTo>
              <a:lnTo>
                <a:pt x="1169123" y="1164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40919" y="3115065"/>
        <a:ext cx="58456" cy="58456"/>
      </dsp:txXfrm>
    </dsp:sp>
    <dsp:sp modelId="{B11458A8-774A-8942-A03B-E4396821BB30}">
      <dsp:nvSpPr>
        <dsp:cNvPr id="0" name=""/>
        <dsp:cNvSpPr/>
      </dsp:nvSpPr>
      <dsp:spPr>
        <a:xfrm>
          <a:off x="4456038" y="3073749"/>
          <a:ext cx="1558823" cy="1558823"/>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err="1" smtClean="0"/>
            <a:t>MathML</a:t>
          </a:r>
          <a:endParaRPr lang="en-US" sz="1100" kern="1200" dirty="0"/>
        </a:p>
      </dsp:txBody>
      <dsp:txXfrm>
        <a:off x="4684322" y="3302033"/>
        <a:ext cx="1102255" cy="1102255"/>
      </dsp:txXfrm>
    </dsp:sp>
    <dsp:sp modelId="{9DA36CE4-4B05-884B-B40B-AB39FE0B2ACF}">
      <dsp:nvSpPr>
        <dsp:cNvPr id="0" name=""/>
        <dsp:cNvSpPr/>
      </dsp:nvSpPr>
      <dsp:spPr>
        <a:xfrm rot="5182675">
          <a:off x="2884941" y="3400465"/>
          <a:ext cx="727573" cy="23291"/>
        </a:xfrm>
        <a:custGeom>
          <a:avLst/>
          <a:gdLst/>
          <a:ahLst/>
          <a:cxnLst/>
          <a:rect l="0" t="0" r="0" b="0"/>
          <a:pathLst>
            <a:path>
              <a:moveTo>
                <a:pt x="0" y="11645"/>
              </a:moveTo>
              <a:lnTo>
                <a:pt x="727573" y="1164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230538" y="3393921"/>
        <a:ext cx="36378" cy="36378"/>
      </dsp:txXfrm>
    </dsp:sp>
    <dsp:sp modelId="{D5D7BF95-C6FD-7947-A873-143E53A9C044}">
      <dsp:nvSpPr>
        <dsp:cNvPr id="0" name=""/>
        <dsp:cNvSpPr/>
      </dsp:nvSpPr>
      <dsp:spPr>
        <a:xfrm>
          <a:off x="2863213" y="3774299"/>
          <a:ext cx="872088" cy="872088"/>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XSL</a:t>
          </a:r>
          <a:endParaRPr lang="en-US" sz="1100" kern="1200" dirty="0"/>
        </a:p>
      </dsp:txBody>
      <dsp:txXfrm>
        <a:off x="2990927" y="3902013"/>
        <a:ext cx="616660" cy="616660"/>
      </dsp:txXfrm>
    </dsp:sp>
    <dsp:sp modelId="{76C24A87-0D6B-5149-ABC2-931D1B976A3F}">
      <dsp:nvSpPr>
        <dsp:cNvPr id="0" name=""/>
        <dsp:cNvSpPr/>
      </dsp:nvSpPr>
      <dsp:spPr>
        <a:xfrm rot="9584195">
          <a:off x="1249925" y="3028304"/>
          <a:ext cx="1588366" cy="23291"/>
        </a:xfrm>
        <a:custGeom>
          <a:avLst/>
          <a:gdLst/>
          <a:ahLst/>
          <a:cxnLst/>
          <a:rect l="0" t="0" r="0" b="0"/>
          <a:pathLst>
            <a:path>
              <a:moveTo>
                <a:pt x="0" y="11645"/>
              </a:moveTo>
              <a:lnTo>
                <a:pt x="1588366" y="1164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004400" y="3000241"/>
        <a:ext cx="79418" cy="79418"/>
      </dsp:txXfrm>
    </dsp:sp>
    <dsp:sp modelId="{82A0CAA0-267F-E74E-A3FB-E9ABF255946D}">
      <dsp:nvSpPr>
        <dsp:cNvPr id="0" name=""/>
        <dsp:cNvSpPr/>
      </dsp:nvSpPr>
      <dsp:spPr>
        <a:xfrm>
          <a:off x="453975" y="3029979"/>
          <a:ext cx="872088" cy="872088"/>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CDF</a:t>
          </a:r>
          <a:endParaRPr lang="en-US" sz="1100" kern="1200" dirty="0"/>
        </a:p>
      </dsp:txBody>
      <dsp:txXfrm>
        <a:off x="581689" y="3157693"/>
        <a:ext cx="616660" cy="616660"/>
      </dsp:txXfrm>
    </dsp:sp>
    <dsp:sp modelId="{93960384-B1B6-1042-B6C9-F48C5C3CBC0E}">
      <dsp:nvSpPr>
        <dsp:cNvPr id="0" name=""/>
        <dsp:cNvSpPr/>
      </dsp:nvSpPr>
      <dsp:spPr>
        <a:xfrm rot="8697544">
          <a:off x="801829" y="3496400"/>
          <a:ext cx="2242605" cy="23291"/>
        </a:xfrm>
        <a:custGeom>
          <a:avLst/>
          <a:gdLst/>
          <a:ahLst/>
          <a:cxnLst/>
          <a:rect l="0" t="0" r="0" b="0"/>
          <a:pathLst>
            <a:path>
              <a:moveTo>
                <a:pt x="0" y="11645"/>
              </a:moveTo>
              <a:lnTo>
                <a:pt x="2242605" y="1164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1867067" y="3451980"/>
        <a:ext cx="112130" cy="112130"/>
      </dsp:txXfrm>
    </dsp:sp>
    <dsp:sp modelId="{26123362-61AB-1145-B501-7D746BBCEFB4}">
      <dsp:nvSpPr>
        <dsp:cNvPr id="0" name=""/>
        <dsp:cNvSpPr/>
      </dsp:nvSpPr>
      <dsp:spPr>
        <a:xfrm>
          <a:off x="212022" y="3966170"/>
          <a:ext cx="872088" cy="872088"/>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err="1" smtClean="0"/>
            <a:t>DocBook</a:t>
          </a:r>
          <a:endParaRPr lang="en-US" sz="1100" kern="1200" dirty="0"/>
        </a:p>
      </dsp:txBody>
      <dsp:txXfrm>
        <a:off x="339736" y="4093884"/>
        <a:ext cx="616660" cy="616660"/>
      </dsp:txXfrm>
    </dsp:sp>
    <dsp:sp modelId="{1058859D-00D3-6F42-A8B3-715309EE9EF8}">
      <dsp:nvSpPr>
        <dsp:cNvPr id="0" name=""/>
        <dsp:cNvSpPr/>
      </dsp:nvSpPr>
      <dsp:spPr>
        <a:xfrm rot="7722412">
          <a:off x="1978148" y="3397354"/>
          <a:ext cx="1165758" cy="23291"/>
        </a:xfrm>
        <a:custGeom>
          <a:avLst/>
          <a:gdLst/>
          <a:ahLst/>
          <a:cxnLst/>
          <a:rect l="0" t="0" r="0" b="0"/>
          <a:pathLst>
            <a:path>
              <a:moveTo>
                <a:pt x="0" y="11645"/>
              </a:moveTo>
              <a:lnTo>
                <a:pt x="1165758" y="1164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531884" y="3379856"/>
        <a:ext cx="58287" cy="58287"/>
      </dsp:txXfrm>
    </dsp:sp>
    <dsp:sp modelId="{5A735ECF-1E68-AF40-BD8D-3C4E14E8C68D}">
      <dsp:nvSpPr>
        <dsp:cNvPr id="0" name=""/>
        <dsp:cNvSpPr/>
      </dsp:nvSpPr>
      <dsp:spPr>
        <a:xfrm>
          <a:off x="1487814" y="3768078"/>
          <a:ext cx="872088" cy="872088"/>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WML</a:t>
          </a:r>
          <a:endParaRPr lang="en-US" sz="1100" kern="1200" dirty="0"/>
        </a:p>
      </dsp:txBody>
      <dsp:txXfrm>
        <a:off x="1615528" y="3895792"/>
        <a:ext cx="616660" cy="616660"/>
      </dsp:txXfrm>
    </dsp:sp>
    <dsp:sp modelId="{AA4A659A-446E-A74F-818B-BAFB82A11848}">
      <dsp:nvSpPr>
        <dsp:cNvPr id="0" name=""/>
        <dsp:cNvSpPr/>
      </dsp:nvSpPr>
      <dsp:spPr>
        <a:xfrm rot="10871882">
          <a:off x="871786" y="2573349"/>
          <a:ext cx="1890669" cy="23291"/>
        </a:xfrm>
        <a:custGeom>
          <a:avLst/>
          <a:gdLst/>
          <a:ahLst/>
          <a:cxnLst/>
          <a:rect l="0" t="0" r="0" b="0"/>
          <a:pathLst>
            <a:path>
              <a:moveTo>
                <a:pt x="0" y="11645"/>
              </a:moveTo>
              <a:lnTo>
                <a:pt x="1890669" y="1164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1769854" y="2537728"/>
        <a:ext cx="94533" cy="94533"/>
      </dsp:txXfrm>
    </dsp:sp>
    <dsp:sp modelId="{54538F9D-ACC1-DD4D-A8B2-5CB1573CC026}">
      <dsp:nvSpPr>
        <dsp:cNvPr id="0" name=""/>
        <dsp:cNvSpPr/>
      </dsp:nvSpPr>
      <dsp:spPr>
        <a:xfrm>
          <a:off x="0" y="2120069"/>
          <a:ext cx="872088" cy="872088"/>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SOAP</a:t>
          </a:r>
          <a:endParaRPr lang="en-US" sz="1100" kern="1200" dirty="0"/>
        </a:p>
      </dsp:txBody>
      <dsp:txXfrm>
        <a:off x="127714" y="2247783"/>
        <a:ext cx="616660" cy="616660"/>
      </dsp:txXfrm>
    </dsp:sp>
    <dsp:sp modelId="{528E8CF6-55A4-6A45-A588-C0D08125EFF7}">
      <dsp:nvSpPr>
        <dsp:cNvPr id="0" name=""/>
        <dsp:cNvSpPr/>
      </dsp:nvSpPr>
      <dsp:spPr>
        <a:xfrm rot="12105376">
          <a:off x="1467311" y="2185804"/>
          <a:ext cx="1374868" cy="23291"/>
        </a:xfrm>
        <a:custGeom>
          <a:avLst/>
          <a:gdLst/>
          <a:ahLst/>
          <a:cxnLst/>
          <a:rect l="0" t="0" r="0" b="0"/>
          <a:pathLst>
            <a:path>
              <a:moveTo>
                <a:pt x="0" y="11645"/>
              </a:moveTo>
              <a:lnTo>
                <a:pt x="1374868" y="1164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120374" y="2163077"/>
        <a:ext cx="68743" cy="68743"/>
      </dsp:txXfrm>
    </dsp:sp>
    <dsp:sp modelId="{8D878746-E1C8-944D-A99D-00FCCCDC1646}">
      <dsp:nvSpPr>
        <dsp:cNvPr id="0" name=""/>
        <dsp:cNvSpPr/>
      </dsp:nvSpPr>
      <dsp:spPr>
        <a:xfrm>
          <a:off x="675249" y="1344977"/>
          <a:ext cx="872088" cy="872088"/>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RDF</a:t>
          </a:r>
          <a:endParaRPr lang="en-US" sz="1100" kern="1200" dirty="0"/>
        </a:p>
      </dsp:txBody>
      <dsp:txXfrm>
        <a:off x="802963" y="1472691"/>
        <a:ext cx="616660" cy="616660"/>
      </dsp:txXfrm>
    </dsp:sp>
    <dsp:sp modelId="{F13F2537-4085-5445-A78A-9C6437566BC0}">
      <dsp:nvSpPr>
        <dsp:cNvPr id="0" name=""/>
        <dsp:cNvSpPr/>
      </dsp:nvSpPr>
      <dsp:spPr>
        <a:xfrm rot="13027215">
          <a:off x="855858" y="1669354"/>
          <a:ext cx="2219520" cy="23291"/>
        </a:xfrm>
        <a:custGeom>
          <a:avLst/>
          <a:gdLst/>
          <a:ahLst/>
          <a:cxnLst/>
          <a:rect l="0" t="0" r="0" b="0"/>
          <a:pathLst>
            <a:path>
              <a:moveTo>
                <a:pt x="0" y="11645"/>
              </a:moveTo>
              <a:lnTo>
                <a:pt x="2219520" y="1164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1910130" y="1625511"/>
        <a:ext cx="110976" cy="110976"/>
      </dsp:txXfrm>
    </dsp:sp>
    <dsp:sp modelId="{7581D2D2-573F-524E-B0BC-1EF43024982E}">
      <dsp:nvSpPr>
        <dsp:cNvPr id="0" name=""/>
        <dsp:cNvSpPr/>
      </dsp:nvSpPr>
      <dsp:spPr>
        <a:xfrm>
          <a:off x="296995" y="312077"/>
          <a:ext cx="872088" cy="872088"/>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err="1" smtClean="0"/>
            <a:t>VoiceXML</a:t>
          </a:r>
          <a:endParaRPr lang="en-US" sz="1100" kern="1200" dirty="0"/>
        </a:p>
      </dsp:txBody>
      <dsp:txXfrm>
        <a:off x="424709" y="439791"/>
        <a:ext cx="616660" cy="6166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469681-635B-9847-B0D8-0617C9745992}">
      <dsp:nvSpPr>
        <dsp:cNvPr id="0" name=""/>
        <dsp:cNvSpPr/>
      </dsp:nvSpPr>
      <dsp:spPr>
        <a:xfrm rot="1916650">
          <a:off x="2674629" y="3109756"/>
          <a:ext cx="1720204" cy="16655"/>
        </a:xfrm>
        <a:custGeom>
          <a:avLst/>
          <a:gdLst/>
          <a:ahLst/>
          <a:cxnLst/>
          <a:rect l="0" t="0" r="0" b="0"/>
          <a:pathLst>
            <a:path>
              <a:moveTo>
                <a:pt x="0" y="8327"/>
              </a:moveTo>
              <a:lnTo>
                <a:pt x="1720204" y="832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C95423A-05AC-7441-AADE-AA658824CF07}">
      <dsp:nvSpPr>
        <dsp:cNvPr id="0" name=""/>
        <dsp:cNvSpPr/>
      </dsp:nvSpPr>
      <dsp:spPr>
        <a:xfrm rot="471869">
          <a:off x="2796202" y="2648090"/>
          <a:ext cx="1845071" cy="16655"/>
        </a:xfrm>
        <a:custGeom>
          <a:avLst/>
          <a:gdLst/>
          <a:ahLst/>
          <a:cxnLst/>
          <a:rect l="0" t="0" r="0" b="0"/>
          <a:pathLst>
            <a:path>
              <a:moveTo>
                <a:pt x="0" y="8327"/>
              </a:moveTo>
              <a:lnTo>
                <a:pt x="1845071" y="832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A962B44-C1D9-844F-AAC7-87B5A150B5FB}">
      <dsp:nvSpPr>
        <dsp:cNvPr id="0" name=""/>
        <dsp:cNvSpPr/>
      </dsp:nvSpPr>
      <dsp:spPr>
        <a:xfrm rot="20451247">
          <a:off x="2749836" y="2062683"/>
          <a:ext cx="1990242" cy="16655"/>
        </a:xfrm>
        <a:custGeom>
          <a:avLst/>
          <a:gdLst/>
          <a:ahLst/>
          <a:cxnLst/>
          <a:rect l="0" t="0" r="0" b="0"/>
          <a:pathLst>
            <a:path>
              <a:moveTo>
                <a:pt x="0" y="8327"/>
              </a:moveTo>
              <a:lnTo>
                <a:pt x="1990242" y="832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F802FED-0ED1-CD4C-9419-02AD51A21D7D}">
      <dsp:nvSpPr>
        <dsp:cNvPr id="0" name=""/>
        <dsp:cNvSpPr/>
      </dsp:nvSpPr>
      <dsp:spPr>
        <a:xfrm rot="18849184">
          <a:off x="2537867" y="1597883"/>
          <a:ext cx="1707455" cy="16655"/>
        </a:xfrm>
        <a:custGeom>
          <a:avLst/>
          <a:gdLst/>
          <a:ahLst/>
          <a:cxnLst/>
          <a:rect l="0" t="0" r="0" b="0"/>
          <a:pathLst>
            <a:path>
              <a:moveTo>
                <a:pt x="0" y="8327"/>
              </a:moveTo>
              <a:lnTo>
                <a:pt x="1707455" y="832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3D086D7-834E-CF4A-829F-4B8EEE0F424E}">
      <dsp:nvSpPr>
        <dsp:cNvPr id="0" name=""/>
        <dsp:cNvSpPr/>
      </dsp:nvSpPr>
      <dsp:spPr>
        <a:xfrm rot="16480128">
          <a:off x="1836526" y="1432412"/>
          <a:ext cx="1561188" cy="16655"/>
        </a:xfrm>
        <a:custGeom>
          <a:avLst/>
          <a:gdLst/>
          <a:ahLst/>
          <a:cxnLst/>
          <a:rect l="0" t="0" r="0" b="0"/>
          <a:pathLst>
            <a:path>
              <a:moveTo>
                <a:pt x="0" y="8327"/>
              </a:moveTo>
              <a:lnTo>
                <a:pt x="1561188" y="832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CA2574A-D7E8-644B-97C6-92B2613F06B8}">
      <dsp:nvSpPr>
        <dsp:cNvPr id="0" name=""/>
        <dsp:cNvSpPr/>
      </dsp:nvSpPr>
      <dsp:spPr>
        <a:xfrm rot="9001894">
          <a:off x="1084387" y="2955861"/>
          <a:ext cx="1257250" cy="16655"/>
        </a:xfrm>
        <a:custGeom>
          <a:avLst/>
          <a:gdLst/>
          <a:ahLst/>
          <a:cxnLst/>
          <a:rect l="0" t="0" r="0" b="0"/>
          <a:pathLst>
            <a:path>
              <a:moveTo>
                <a:pt x="0" y="8327"/>
              </a:moveTo>
              <a:lnTo>
                <a:pt x="1257250" y="832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5904773-6E75-9B44-B858-F328B19E3A56}">
      <dsp:nvSpPr>
        <dsp:cNvPr id="0" name=""/>
        <dsp:cNvSpPr/>
      </dsp:nvSpPr>
      <dsp:spPr>
        <a:xfrm rot="10586702">
          <a:off x="1169648" y="2534823"/>
          <a:ext cx="1088990" cy="16655"/>
        </a:xfrm>
        <a:custGeom>
          <a:avLst/>
          <a:gdLst/>
          <a:ahLst/>
          <a:cxnLst/>
          <a:rect l="0" t="0" r="0" b="0"/>
          <a:pathLst>
            <a:path>
              <a:moveTo>
                <a:pt x="0" y="8327"/>
              </a:moveTo>
              <a:lnTo>
                <a:pt x="1088990" y="832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16EFE59-D137-924C-9625-54D66AAEECF5}">
      <dsp:nvSpPr>
        <dsp:cNvPr id="0" name=""/>
        <dsp:cNvSpPr/>
      </dsp:nvSpPr>
      <dsp:spPr>
        <a:xfrm rot="12612460">
          <a:off x="1007345" y="1987315"/>
          <a:ext cx="1341316" cy="16655"/>
        </a:xfrm>
        <a:custGeom>
          <a:avLst/>
          <a:gdLst/>
          <a:ahLst/>
          <a:cxnLst/>
          <a:rect l="0" t="0" r="0" b="0"/>
          <a:pathLst>
            <a:path>
              <a:moveTo>
                <a:pt x="0" y="8327"/>
              </a:moveTo>
              <a:lnTo>
                <a:pt x="1341316" y="832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C667B31-E507-6C4E-BE37-70F1C66FAF2C}">
      <dsp:nvSpPr>
        <dsp:cNvPr id="0" name=""/>
        <dsp:cNvSpPr/>
      </dsp:nvSpPr>
      <dsp:spPr>
        <a:xfrm rot="13830611">
          <a:off x="591200" y="1401600"/>
          <a:ext cx="2096092" cy="16655"/>
        </a:xfrm>
        <a:custGeom>
          <a:avLst/>
          <a:gdLst/>
          <a:ahLst/>
          <a:cxnLst/>
          <a:rect l="0" t="0" r="0" b="0"/>
          <a:pathLst>
            <a:path>
              <a:moveTo>
                <a:pt x="0" y="8327"/>
              </a:moveTo>
              <a:lnTo>
                <a:pt x="2096092" y="832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B5ED3E3-E44E-8E41-AAF7-A781C5A508C1}">
      <dsp:nvSpPr>
        <dsp:cNvPr id="0" name=""/>
        <dsp:cNvSpPr/>
      </dsp:nvSpPr>
      <dsp:spPr>
        <a:xfrm>
          <a:off x="2140315" y="2101468"/>
          <a:ext cx="781840" cy="781840"/>
        </a:xfrm>
        <a:prstGeom prst="ellipse">
          <a:avLst/>
        </a:prstGeom>
        <a:blipFill>
          <a:blip xmlns:r="http://schemas.openxmlformats.org/officeDocument/2006/relationships" r:embed="rId1" cstate="email">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125592A-5E06-904B-9A23-83EBD589957A}">
      <dsp:nvSpPr>
        <dsp:cNvPr id="0" name=""/>
        <dsp:cNvSpPr/>
      </dsp:nvSpPr>
      <dsp:spPr>
        <a:xfrm>
          <a:off x="614740" y="213383"/>
          <a:ext cx="437680" cy="43768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Accounting</a:t>
          </a:r>
          <a:endParaRPr lang="en-US" sz="500" kern="1200" dirty="0"/>
        </a:p>
      </dsp:txBody>
      <dsp:txXfrm>
        <a:off x="678837" y="277480"/>
        <a:ext cx="309486" cy="309486"/>
      </dsp:txXfrm>
    </dsp:sp>
    <dsp:sp modelId="{ADBD799E-0061-9B4E-A21E-86C5645DF92F}">
      <dsp:nvSpPr>
        <dsp:cNvPr id="0" name=""/>
        <dsp:cNvSpPr/>
      </dsp:nvSpPr>
      <dsp:spPr>
        <a:xfrm>
          <a:off x="1096189" y="213383"/>
          <a:ext cx="656520" cy="437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57150" lvl="1" indent="-57150" algn="l" defTabSz="355600">
            <a:lnSpc>
              <a:spcPct val="90000"/>
            </a:lnSpc>
            <a:spcBef>
              <a:spcPct val="0"/>
            </a:spcBef>
            <a:spcAft>
              <a:spcPct val="15000"/>
            </a:spcAft>
            <a:buChar char="••"/>
          </a:pPr>
          <a:r>
            <a:rPr lang="en-US" sz="800" kern="1200" dirty="0" smtClean="0"/>
            <a:t>XFRML</a:t>
          </a:r>
          <a:endParaRPr lang="en-US" sz="800" kern="1200" dirty="0"/>
        </a:p>
        <a:p>
          <a:pPr marL="57150" lvl="1" indent="-57150" algn="l" defTabSz="355600">
            <a:lnSpc>
              <a:spcPct val="90000"/>
            </a:lnSpc>
            <a:spcBef>
              <a:spcPct val="0"/>
            </a:spcBef>
            <a:spcAft>
              <a:spcPct val="15000"/>
            </a:spcAft>
            <a:buChar char="••"/>
          </a:pPr>
          <a:r>
            <a:rPr lang="en-US" sz="800" kern="1200" dirty="0" smtClean="0"/>
            <a:t>SMBXML</a:t>
          </a:r>
          <a:endParaRPr lang="en-US" sz="800" kern="1200" dirty="0"/>
        </a:p>
      </dsp:txBody>
      <dsp:txXfrm>
        <a:off x="1096189" y="213383"/>
        <a:ext cx="656520" cy="437680"/>
      </dsp:txXfrm>
    </dsp:sp>
    <dsp:sp modelId="{B325E3AE-2F99-AB4E-AE79-A9768236790E}">
      <dsp:nvSpPr>
        <dsp:cNvPr id="0" name=""/>
        <dsp:cNvSpPr/>
      </dsp:nvSpPr>
      <dsp:spPr>
        <a:xfrm>
          <a:off x="690451" y="1329264"/>
          <a:ext cx="437680" cy="43768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Entertainment</a:t>
          </a:r>
          <a:endParaRPr lang="en-US" sz="500" kern="1200" dirty="0"/>
        </a:p>
      </dsp:txBody>
      <dsp:txXfrm>
        <a:off x="754548" y="1393361"/>
        <a:ext cx="309486" cy="309486"/>
      </dsp:txXfrm>
    </dsp:sp>
    <dsp:sp modelId="{EB2BF0D9-3F95-2742-847F-C878CAE763E8}">
      <dsp:nvSpPr>
        <dsp:cNvPr id="0" name=""/>
        <dsp:cNvSpPr/>
      </dsp:nvSpPr>
      <dsp:spPr>
        <a:xfrm>
          <a:off x="1171900" y="1329264"/>
          <a:ext cx="656520" cy="437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57150" lvl="1" indent="-57150" algn="l" defTabSz="355600">
            <a:lnSpc>
              <a:spcPct val="90000"/>
            </a:lnSpc>
            <a:spcBef>
              <a:spcPct val="0"/>
            </a:spcBef>
            <a:spcAft>
              <a:spcPct val="15000"/>
            </a:spcAft>
            <a:buChar char="••"/>
          </a:pPr>
          <a:r>
            <a:rPr lang="en-US" sz="800" kern="1200" dirty="0" smtClean="0"/>
            <a:t>SMDL</a:t>
          </a:r>
          <a:endParaRPr lang="en-US" sz="800" kern="1200" dirty="0"/>
        </a:p>
        <a:p>
          <a:pPr marL="57150" lvl="1" indent="-57150" algn="l" defTabSz="355600">
            <a:lnSpc>
              <a:spcPct val="90000"/>
            </a:lnSpc>
            <a:spcBef>
              <a:spcPct val="0"/>
            </a:spcBef>
            <a:spcAft>
              <a:spcPct val="15000"/>
            </a:spcAft>
            <a:buChar char="••"/>
          </a:pPr>
          <a:r>
            <a:rPr lang="en-US" sz="800" kern="1200" dirty="0" err="1" smtClean="0"/>
            <a:t>ChessGML</a:t>
          </a:r>
          <a:endParaRPr lang="en-US" sz="800" kern="1200" dirty="0"/>
        </a:p>
        <a:p>
          <a:pPr marL="57150" lvl="1" indent="-57150" algn="l" defTabSz="355600">
            <a:lnSpc>
              <a:spcPct val="90000"/>
            </a:lnSpc>
            <a:spcBef>
              <a:spcPct val="0"/>
            </a:spcBef>
            <a:spcAft>
              <a:spcPct val="15000"/>
            </a:spcAft>
            <a:buChar char="••"/>
          </a:pPr>
          <a:r>
            <a:rPr lang="en-US" sz="800" kern="1200" dirty="0" smtClean="0"/>
            <a:t>BGML</a:t>
          </a:r>
          <a:endParaRPr lang="en-US" sz="800" kern="1200" dirty="0"/>
        </a:p>
      </dsp:txBody>
      <dsp:txXfrm>
        <a:off x="1171900" y="1329264"/>
        <a:ext cx="656520" cy="437680"/>
      </dsp:txXfrm>
    </dsp:sp>
    <dsp:sp modelId="{F41A3678-7A7C-5841-9AFF-2FF747379A17}">
      <dsp:nvSpPr>
        <dsp:cNvPr id="0" name=""/>
        <dsp:cNvSpPr/>
      </dsp:nvSpPr>
      <dsp:spPr>
        <a:xfrm>
          <a:off x="733436" y="2371642"/>
          <a:ext cx="437680" cy="43768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Customer Relations</a:t>
          </a:r>
          <a:endParaRPr lang="en-US" sz="500" kern="1200" dirty="0"/>
        </a:p>
      </dsp:txBody>
      <dsp:txXfrm>
        <a:off x="797533" y="2435739"/>
        <a:ext cx="309486" cy="309486"/>
      </dsp:txXfrm>
    </dsp:sp>
    <dsp:sp modelId="{5B89EB52-CB08-804F-B22D-7382AF468330}">
      <dsp:nvSpPr>
        <dsp:cNvPr id="0" name=""/>
        <dsp:cNvSpPr/>
      </dsp:nvSpPr>
      <dsp:spPr>
        <a:xfrm>
          <a:off x="1214885" y="2371642"/>
          <a:ext cx="656520" cy="437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57150" lvl="1" indent="-57150" algn="l" defTabSz="355600">
            <a:lnSpc>
              <a:spcPct val="90000"/>
            </a:lnSpc>
            <a:spcBef>
              <a:spcPct val="0"/>
            </a:spcBef>
            <a:spcAft>
              <a:spcPct val="15000"/>
            </a:spcAft>
            <a:buChar char="••"/>
          </a:pPr>
          <a:r>
            <a:rPr lang="en-US" sz="800" kern="1200" dirty="0" smtClean="0"/>
            <a:t>CIML</a:t>
          </a:r>
          <a:endParaRPr lang="en-US" sz="800" kern="1200" dirty="0"/>
        </a:p>
        <a:p>
          <a:pPr marL="57150" lvl="1" indent="-57150" algn="l" defTabSz="355600">
            <a:lnSpc>
              <a:spcPct val="90000"/>
            </a:lnSpc>
            <a:spcBef>
              <a:spcPct val="0"/>
            </a:spcBef>
            <a:spcAft>
              <a:spcPct val="15000"/>
            </a:spcAft>
            <a:buChar char="••"/>
          </a:pPr>
          <a:r>
            <a:rPr lang="en-US" sz="800" kern="1200" dirty="0" smtClean="0"/>
            <a:t>NAML</a:t>
          </a:r>
          <a:endParaRPr lang="en-US" sz="800" kern="1200" dirty="0"/>
        </a:p>
        <a:p>
          <a:pPr marL="57150" lvl="1" indent="-57150" algn="l" defTabSz="355600">
            <a:lnSpc>
              <a:spcPct val="90000"/>
            </a:lnSpc>
            <a:spcBef>
              <a:spcPct val="0"/>
            </a:spcBef>
            <a:spcAft>
              <a:spcPct val="15000"/>
            </a:spcAft>
            <a:buChar char="••"/>
          </a:pPr>
          <a:r>
            <a:rPr lang="en-US" sz="800" kern="1200" dirty="0" smtClean="0"/>
            <a:t>vCard</a:t>
          </a:r>
          <a:endParaRPr lang="en-US" sz="800" kern="1200" dirty="0"/>
        </a:p>
      </dsp:txBody>
      <dsp:txXfrm>
        <a:off x="1214885" y="2371642"/>
        <a:ext cx="656520" cy="437680"/>
      </dsp:txXfrm>
    </dsp:sp>
    <dsp:sp modelId="{2C977E6E-BD9B-2649-8572-427D2F5EFBD2}">
      <dsp:nvSpPr>
        <dsp:cNvPr id="0" name=""/>
        <dsp:cNvSpPr/>
      </dsp:nvSpPr>
      <dsp:spPr>
        <a:xfrm>
          <a:off x="760012" y="3168677"/>
          <a:ext cx="437680" cy="43768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Education</a:t>
          </a:r>
          <a:endParaRPr lang="en-US" sz="500" kern="1200" dirty="0"/>
        </a:p>
      </dsp:txBody>
      <dsp:txXfrm>
        <a:off x="824109" y="3232774"/>
        <a:ext cx="309486" cy="309486"/>
      </dsp:txXfrm>
    </dsp:sp>
    <dsp:sp modelId="{0D79BE4F-2F7E-E34F-A472-B876DB9B7C89}">
      <dsp:nvSpPr>
        <dsp:cNvPr id="0" name=""/>
        <dsp:cNvSpPr/>
      </dsp:nvSpPr>
      <dsp:spPr>
        <a:xfrm>
          <a:off x="1241460" y="3168677"/>
          <a:ext cx="656520" cy="437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57150" lvl="1" indent="-57150" algn="l" defTabSz="355600">
            <a:lnSpc>
              <a:spcPct val="90000"/>
            </a:lnSpc>
            <a:spcBef>
              <a:spcPct val="0"/>
            </a:spcBef>
            <a:spcAft>
              <a:spcPct val="15000"/>
            </a:spcAft>
            <a:buChar char="••"/>
          </a:pPr>
          <a:r>
            <a:rPr lang="en-US" sz="800" kern="1200" dirty="0" smtClean="0"/>
            <a:t>TML</a:t>
          </a:r>
          <a:endParaRPr lang="en-US" sz="800" kern="1200" dirty="0"/>
        </a:p>
        <a:p>
          <a:pPr marL="57150" lvl="1" indent="-57150" algn="l" defTabSz="355600">
            <a:lnSpc>
              <a:spcPct val="90000"/>
            </a:lnSpc>
            <a:spcBef>
              <a:spcPct val="0"/>
            </a:spcBef>
            <a:spcAft>
              <a:spcPct val="15000"/>
            </a:spcAft>
            <a:buChar char="••"/>
          </a:pPr>
          <a:r>
            <a:rPr lang="en-US" sz="800" kern="1200" dirty="0" smtClean="0"/>
            <a:t>SCORM</a:t>
          </a:r>
          <a:endParaRPr lang="en-US" sz="800" kern="1200" dirty="0"/>
        </a:p>
        <a:p>
          <a:pPr marL="57150" lvl="1" indent="-57150" algn="l" defTabSz="355600">
            <a:lnSpc>
              <a:spcPct val="90000"/>
            </a:lnSpc>
            <a:spcBef>
              <a:spcPct val="0"/>
            </a:spcBef>
            <a:spcAft>
              <a:spcPct val="15000"/>
            </a:spcAft>
            <a:buChar char="••"/>
          </a:pPr>
          <a:r>
            <a:rPr lang="en-US" sz="800" kern="1200" dirty="0" smtClean="0"/>
            <a:t>LMML</a:t>
          </a:r>
          <a:endParaRPr lang="en-US" sz="800" kern="1200" dirty="0"/>
        </a:p>
      </dsp:txBody>
      <dsp:txXfrm>
        <a:off x="1241460" y="3168677"/>
        <a:ext cx="656520" cy="437680"/>
      </dsp:txXfrm>
    </dsp:sp>
    <dsp:sp modelId="{93067D5F-731C-1D40-86FC-0E1577BC698A}">
      <dsp:nvSpPr>
        <dsp:cNvPr id="0" name=""/>
        <dsp:cNvSpPr/>
      </dsp:nvSpPr>
      <dsp:spPr>
        <a:xfrm>
          <a:off x="2479630" y="225781"/>
          <a:ext cx="437680" cy="43768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Software</a:t>
          </a:r>
          <a:endParaRPr lang="en-US" sz="500" kern="1200" dirty="0"/>
        </a:p>
      </dsp:txBody>
      <dsp:txXfrm>
        <a:off x="2543727" y="289878"/>
        <a:ext cx="309486" cy="309486"/>
      </dsp:txXfrm>
    </dsp:sp>
    <dsp:sp modelId="{3F644076-CAD6-4B43-85F2-BDDAB0EB1A9E}">
      <dsp:nvSpPr>
        <dsp:cNvPr id="0" name=""/>
        <dsp:cNvSpPr/>
      </dsp:nvSpPr>
      <dsp:spPr>
        <a:xfrm>
          <a:off x="2961078" y="225781"/>
          <a:ext cx="656520" cy="437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57150" lvl="1" indent="-57150" algn="l" defTabSz="355600">
            <a:lnSpc>
              <a:spcPct val="90000"/>
            </a:lnSpc>
            <a:spcBef>
              <a:spcPct val="0"/>
            </a:spcBef>
            <a:spcAft>
              <a:spcPct val="15000"/>
            </a:spcAft>
            <a:buChar char="••"/>
          </a:pPr>
          <a:r>
            <a:rPr lang="en-US" sz="800" kern="1200" dirty="0" smtClean="0"/>
            <a:t>OSD</a:t>
          </a:r>
          <a:endParaRPr lang="en-US" sz="800" kern="1200" dirty="0"/>
        </a:p>
        <a:p>
          <a:pPr marL="57150" lvl="1" indent="-57150" algn="l" defTabSz="355600">
            <a:lnSpc>
              <a:spcPct val="90000"/>
            </a:lnSpc>
            <a:spcBef>
              <a:spcPct val="0"/>
            </a:spcBef>
            <a:spcAft>
              <a:spcPct val="15000"/>
            </a:spcAft>
            <a:buChar char="••"/>
          </a:pPr>
          <a:r>
            <a:rPr lang="en-US" sz="800" kern="1200" dirty="0" smtClean="0"/>
            <a:t>PML</a:t>
          </a:r>
          <a:endParaRPr lang="en-US" sz="800" kern="1200" dirty="0"/>
        </a:p>
        <a:p>
          <a:pPr marL="57150" lvl="1" indent="-57150" algn="l" defTabSz="355600">
            <a:lnSpc>
              <a:spcPct val="90000"/>
            </a:lnSpc>
            <a:spcBef>
              <a:spcPct val="0"/>
            </a:spcBef>
            <a:spcAft>
              <a:spcPct val="15000"/>
            </a:spcAft>
            <a:buChar char="••"/>
          </a:pPr>
          <a:r>
            <a:rPr lang="en-US" sz="800" kern="1200" dirty="0" smtClean="0"/>
            <a:t>BRML</a:t>
          </a:r>
          <a:endParaRPr lang="en-US" sz="800" kern="1200" dirty="0"/>
        </a:p>
      </dsp:txBody>
      <dsp:txXfrm>
        <a:off x="2961078" y="225781"/>
        <a:ext cx="656520" cy="437680"/>
      </dsp:txXfrm>
    </dsp:sp>
    <dsp:sp modelId="{FD8871F3-65DF-2F4A-885E-EDABDC68CE2D}">
      <dsp:nvSpPr>
        <dsp:cNvPr id="0" name=""/>
        <dsp:cNvSpPr/>
      </dsp:nvSpPr>
      <dsp:spPr>
        <a:xfrm>
          <a:off x="3919881" y="617823"/>
          <a:ext cx="437680" cy="43768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Manufacturing</a:t>
          </a:r>
          <a:endParaRPr lang="en-US" sz="500" kern="1200" dirty="0"/>
        </a:p>
      </dsp:txBody>
      <dsp:txXfrm>
        <a:off x="3983978" y="681920"/>
        <a:ext cx="309486" cy="309486"/>
      </dsp:txXfrm>
    </dsp:sp>
    <dsp:sp modelId="{1A3B728C-B082-194B-A284-22FA1D6F2607}">
      <dsp:nvSpPr>
        <dsp:cNvPr id="0" name=""/>
        <dsp:cNvSpPr/>
      </dsp:nvSpPr>
      <dsp:spPr>
        <a:xfrm>
          <a:off x="4401329" y="617823"/>
          <a:ext cx="656520" cy="437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57150" lvl="1" indent="-57150" algn="l" defTabSz="355600">
            <a:lnSpc>
              <a:spcPct val="90000"/>
            </a:lnSpc>
            <a:spcBef>
              <a:spcPct val="0"/>
            </a:spcBef>
            <a:spcAft>
              <a:spcPct val="15000"/>
            </a:spcAft>
            <a:buChar char="••"/>
          </a:pPr>
          <a:r>
            <a:rPr lang="en-US" sz="800" kern="1200" dirty="0" smtClean="0"/>
            <a:t>SML</a:t>
          </a:r>
          <a:endParaRPr lang="en-US" sz="800" kern="1200" dirty="0"/>
        </a:p>
      </dsp:txBody>
      <dsp:txXfrm>
        <a:off x="4401329" y="617823"/>
        <a:ext cx="656520" cy="437680"/>
      </dsp:txXfrm>
    </dsp:sp>
    <dsp:sp modelId="{A564A41F-5F96-7F4C-8500-98F68856E7E7}">
      <dsp:nvSpPr>
        <dsp:cNvPr id="0" name=""/>
        <dsp:cNvSpPr/>
      </dsp:nvSpPr>
      <dsp:spPr>
        <a:xfrm>
          <a:off x="4672902" y="1453363"/>
          <a:ext cx="438673" cy="438673"/>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Computer</a:t>
          </a:r>
          <a:endParaRPr lang="en-US" sz="500" kern="1200" dirty="0"/>
        </a:p>
      </dsp:txBody>
      <dsp:txXfrm>
        <a:off x="4737144" y="1517605"/>
        <a:ext cx="310189" cy="310189"/>
      </dsp:txXfrm>
    </dsp:sp>
    <dsp:sp modelId="{0CE2FC8B-E3DA-414A-8710-4A88ECBB98E7}">
      <dsp:nvSpPr>
        <dsp:cNvPr id="0" name=""/>
        <dsp:cNvSpPr/>
      </dsp:nvSpPr>
      <dsp:spPr>
        <a:xfrm>
          <a:off x="5154102" y="1453363"/>
          <a:ext cx="658010" cy="438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57150" lvl="1" indent="-57150" algn="l" defTabSz="355600">
            <a:lnSpc>
              <a:spcPct val="90000"/>
            </a:lnSpc>
            <a:spcBef>
              <a:spcPct val="0"/>
            </a:spcBef>
            <a:spcAft>
              <a:spcPct val="15000"/>
            </a:spcAft>
            <a:buChar char="••"/>
          </a:pPr>
          <a:r>
            <a:rPr lang="en-US" sz="800" kern="1200" dirty="0" smtClean="0"/>
            <a:t>XML</a:t>
          </a:r>
          <a:endParaRPr lang="en-US" sz="800" kern="1200" dirty="0"/>
        </a:p>
        <a:p>
          <a:pPr marL="57150" lvl="1" indent="-57150" algn="l" defTabSz="355600">
            <a:lnSpc>
              <a:spcPct val="90000"/>
            </a:lnSpc>
            <a:spcBef>
              <a:spcPct val="0"/>
            </a:spcBef>
            <a:spcAft>
              <a:spcPct val="15000"/>
            </a:spcAft>
            <a:buChar char="••"/>
          </a:pPr>
          <a:r>
            <a:rPr lang="en-US" sz="800" kern="1200" dirty="0" smtClean="0"/>
            <a:t>SML</a:t>
          </a:r>
          <a:endParaRPr lang="en-US" sz="800" kern="1200" dirty="0"/>
        </a:p>
        <a:p>
          <a:pPr marL="57150" lvl="1" indent="-57150" algn="l" defTabSz="355600">
            <a:lnSpc>
              <a:spcPct val="90000"/>
            </a:lnSpc>
            <a:spcBef>
              <a:spcPct val="0"/>
            </a:spcBef>
            <a:spcAft>
              <a:spcPct val="15000"/>
            </a:spcAft>
            <a:buChar char="••"/>
          </a:pPr>
          <a:r>
            <a:rPr lang="en-US" sz="800" kern="1200" dirty="0" smtClean="0"/>
            <a:t>TDML</a:t>
          </a:r>
          <a:endParaRPr lang="en-US" sz="800" kern="1200" dirty="0"/>
        </a:p>
      </dsp:txBody>
      <dsp:txXfrm>
        <a:off x="5154102" y="1453363"/>
        <a:ext cx="658010" cy="438673"/>
      </dsp:txXfrm>
    </dsp:sp>
    <dsp:sp modelId="{FE90D9AE-F4D1-7C4B-92B9-87C0797BAD1A}">
      <dsp:nvSpPr>
        <dsp:cNvPr id="0" name=""/>
        <dsp:cNvSpPr/>
      </dsp:nvSpPr>
      <dsp:spPr>
        <a:xfrm>
          <a:off x="4630538" y="2593753"/>
          <a:ext cx="437680" cy="43768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Energy</a:t>
          </a:r>
          <a:endParaRPr lang="en-US" sz="500" kern="1200" dirty="0"/>
        </a:p>
      </dsp:txBody>
      <dsp:txXfrm>
        <a:off x="4694635" y="2657850"/>
        <a:ext cx="309486" cy="309486"/>
      </dsp:txXfrm>
    </dsp:sp>
    <dsp:sp modelId="{DF3C41B3-1B9E-C041-AFA0-7C26EB195536}">
      <dsp:nvSpPr>
        <dsp:cNvPr id="0" name=""/>
        <dsp:cNvSpPr/>
      </dsp:nvSpPr>
      <dsp:spPr>
        <a:xfrm>
          <a:off x="5111987" y="2593753"/>
          <a:ext cx="656520" cy="437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57150" lvl="1" indent="-57150" algn="l" defTabSz="355600">
            <a:lnSpc>
              <a:spcPct val="90000"/>
            </a:lnSpc>
            <a:spcBef>
              <a:spcPct val="0"/>
            </a:spcBef>
            <a:spcAft>
              <a:spcPct val="15000"/>
            </a:spcAft>
            <a:buChar char="••"/>
          </a:pPr>
          <a:r>
            <a:rPr lang="en-US" sz="800" kern="1200" dirty="0" err="1" smtClean="0"/>
            <a:t>PetroXML</a:t>
          </a:r>
          <a:endParaRPr lang="en-US" sz="800" kern="1200" dirty="0"/>
        </a:p>
        <a:p>
          <a:pPr marL="57150" lvl="1" indent="-57150" algn="l" defTabSz="355600">
            <a:lnSpc>
              <a:spcPct val="90000"/>
            </a:lnSpc>
            <a:spcBef>
              <a:spcPct val="0"/>
            </a:spcBef>
            <a:spcAft>
              <a:spcPct val="15000"/>
            </a:spcAft>
            <a:buChar char="••"/>
          </a:pPr>
          <a:r>
            <a:rPr lang="en-US" sz="800" kern="1200" dirty="0" err="1" smtClean="0"/>
            <a:t>ProductionML</a:t>
          </a:r>
          <a:endParaRPr lang="en-US" sz="800" kern="1200" dirty="0"/>
        </a:p>
        <a:p>
          <a:pPr marL="57150" lvl="1" indent="-57150" algn="l" defTabSz="355600">
            <a:lnSpc>
              <a:spcPct val="90000"/>
            </a:lnSpc>
            <a:spcBef>
              <a:spcPct val="0"/>
            </a:spcBef>
            <a:spcAft>
              <a:spcPct val="15000"/>
            </a:spcAft>
            <a:buChar char="••"/>
          </a:pPr>
          <a:r>
            <a:rPr lang="en-US" sz="800" kern="1200" dirty="0" err="1" smtClean="0"/>
            <a:t>GeophysicsML</a:t>
          </a:r>
          <a:endParaRPr lang="en-US" sz="800" kern="1200" dirty="0"/>
        </a:p>
      </dsp:txBody>
      <dsp:txXfrm>
        <a:off x="5111987" y="2593753"/>
        <a:ext cx="656520" cy="437680"/>
      </dsp:txXfrm>
    </dsp:sp>
    <dsp:sp modelId="{3FEA6911-ED8C-3C40-8D44-AD3176C6E8FC}">
      <dsp:nvSpPr>
        <dsp:cNvPr id="0" name=""/>
        <dsp:cNvSpPr/>
      </dsp:nvSpPr>
      <dsp:spPr>
        <a:xfrm>
          <a:off x="4231443" y="3470104"/>
          <a:ext cx="437680" cy="43768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Multimedia</a:t>
          </a:r>
          <a:endParaRPr lang="en-US" sz="500" kern="1200" dirty="0"/>
        </a:p>
      </dsp:txBody>
      <dsp:txXfrm>
        <a:off x="4295540" y="3534201"/>
        <a:ext cx="309486" cy="309486"/>
      </dsp:txXfrm>
    </dsp:sp>
    <dsp:sp modelId="{6777D274-004F-0044-AE8C-31A2DA432648}">
      <dsp:nvSpPr>
        <dsp:cNvPr id="0" name=""/>
        <dsp:cNvSpPr/>
      </dsp:nvSpPr>
      <dsp:spPr>
        <a:xfrm>
          <a:off x="4712891" y="3470104"/>
          <a:ext cx="656520" cy="437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57150" lvl="1" indent="-57150" algn="l" defTabSz="355600">
            <a:lnSpc>
              <a:spcPct val="90000"/>
            </a:lnSpc>
            <a:spcBef>
              <a:spcPct val="0"/>
            </a:spcBef>
            <a:spcAft>
              <a:spcPct val="15000"/>
            </a:spcAft>
            <a:buChar char="••"/>
          </a:pPr>
          <a:r>
            <a:rPr lang="en-US" sz="800" kern="1200" dirty="0" smtClean="0"/>
            <a:t>SVG</a:t>
          </a:r>
          <a:endParaRPr lang="en-US" sz="800" kern="1200" dirty="0"/>
        </a:p>
        <a:p>
          <a:pPr marL="57150" lvl="1" indent="-57150" algn="l" defTabSz="355600">
            <a:lnSpc>
              <a:spcPct val="90000"/>
            </a:lnSpc>
            <a:spcBef>
              <a:spcPct val="0"/>
            </a:spcBef>
            <a:spcAft>
              <a:spcPct val="15000"/>
            </a:spcAft>
            <a:buChar char="••"/>
          </a:pPr>
          <a:r>
            <a:rPr lang="en-US" sz="800" kern="1200" dirty="0" smtClean="0"/>
            <a:t>MML</a:t>
          </a:r>
          <a:endParaRPr lang="en-US" sz="800" kern="1200" dirty="0"/>
        </a:p>
        <a:p>
          <a:pPr marL="57150" lvl="1" indent="-57150" algn="l" defTabSz="355600">
            <a:lnSpc>
              <a:spcPct val="90000"/>
            </a:lnSpc>
            <a:spcBef>
              <a:spcPct val="0"/>
            </a:spcBef>
            <a:spcAft>
              <a:spcPct val="15000"/>
            </a:spcAft>
            <a:buChar char="••"/>
          </a:pPr>
          <a:r>
            <a:rPr lang="en-US" sz="800" kern="1200" dirty="0" smtClean="0"/>
            <a:t>X3D</a:t>
          </a:r>
          <a:endParaRPr lang="en-US" sz="800" kern="1200" dirty="0"/>
        </a:p>
      </dsp:txBody>
      <dsp:txXfrm>
        <a:off x="4712891" y="3470104"/>
        <a:ext cx="656520" cy="43768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2/26/2016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2/26/2016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2/26/2016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2/26/2016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totalxml.net/history-xml.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XML</a:t>
            </a:r>
            <a:endParaRPr lang="en-US" dirty="0"/>
          </a:p>
        </p:txBody>
      </p:sp>
      <p:sp>
        <p:nvSpPr>
          <p:cNvPr id="3" name="Subtitle 2"/>
          <p:cNvSpPr>
            <a:spLocks noGrp="1"/>
          </p:cNvSpPr>
          <p:nvPr>
            <p:ph type="subTitle" idx="1"/>
          </p:nvPr>
        </p:nvSpPr>
        <p:spPr/>
        <p:txBody>
          <a:bodyPr/>
          <a:lstStyle/>
          <a:p>
            <a:r>
              <a:rPr lang="en-US" dirty="0" smtClean="0"/>
              <a:t>Amanda Weikel</a:t>
            </a:r>
            <a:endParaRPr lang="en-US" dirty="0"/>
          </a:p>
        </p:txBody>
      </p:sp>
    </p:spTree>
    <p:custDataLst>
      <p:tags r:id="rId1"/>
    </p:custDataLst>
    <p:extLst>
      <p:ext uri="{BB962C8B-B14F-4D97-AF65-F5344CB8AC3E}">
        <p14:creationId xmlns:p14="http://schemas.microsoft.com/office/powerpoint/2010/main" val="17155871"/>
      </p:ext>
    </p:extLst>
  </p:cSld>
  <p:clrMapOvr>
    <a:masterClrMapping/>
  </p:clrMapOvr>
  <mc:AlternateContent xmlns:mc="http://schemas.openxmlformats.org/markup-compatibility/2006" xmlns:p14="http://schemas.microsoft.com/office/powerpoint/2010/main">
    <mc:Choice Requires="p14">
      <p:transition spd="slow" p14:dur="2000" advTm="5070"/>
    </mc:Choice>
    <mc:Fallback xmlns="">
      <p:transition xmlns:p14="http://schemas.microsoft.com/office/powerpoint/2010/main" spd="slow" advTm="507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is XML?</a:t>
            </a:r>
            <a:endParaRPr lang="en-US" dirty="0"/>
          </a:p>
        </p:txBody>
      </p:sp>
      <p:sp>
        <p:nvSpPr>
          <p:cNvPr id="3" name="Content Placeholder 2"/>
          <p:cNvSpPr>
            <a:spLocks noGrp="1"/>
          </p:cNvSpPr>
          <p:nvPr>
            <p:ph idx="1"/>
          </p:nvPr>
        </p:nvSpPr>
        <p:spPr>
          <a:xfrm>
            <a:off x="457200" y="1600201"/>
            <a:ext cx="5539656" cy="730676"/>
          </a:xfrm>
        </p:spPr>
        <p:txBody>
          <a:bodyPr/>
          <a:lstStyle/>
          <a:p>
            <a:r>
              <a:rPr lang="en-US" dirty="0" err="1" smtClean="0"/>
              <a:t>eXtensible</a:t>
            </a:r>
            <a:r>
              <a:rPr lang="en-US" dirty="0" smtClean="0"/>
              <a:t> Markup Language</a:t>
            </a:r>
            <a:endParaRPr lang="en-US" dirty="0"/>
          </a:p>
        </p:txBody>
      </p:sp>
      <p:sp>
        <p:nvSpPr>
          <p:cNvPr id="4" name="TextBox 3"/>
          <p:cNvSpPr txBox="1"/>
          <p:nvPr/>
        </p:nvSpPr>
        <p:spPr>
          <a:xfrm>
            <a:off x="457200" y="2666291"/>
            <a:ext cx="8229600" cy="769441"/>
          </a:xfrm>
          <a:prstGeom prst="rect">
            <a:avLst/>
          </a:prstGeom>
          <a:noFill/>
        </p:spPr>
        <p:txBody>
          <a:bodyPr wrap="square" rtlCol="0">
            <a:spAutoFit/>
          </a:bodyPr>
          <a:lstStyle/>
          <a:p>
            <a:pPr algn="ctr"/>
            <a:r>
              <a:rPr lang="en-US" sz="4400" dirty="0" smtClean="0"/>
              <a:t>Why is this name misleading?</a:t>
            </a:r>
            <a:endParaRPr lang="en-US" sz="4400" dirty="0"/>
          </a:p>
        </p:txBody>
      </p:sp>
      <p:sp>
        <p:nvSpPr>
          <p:cNvPr id="5" name="TextBox 4"/>
          <p:cNvSpPr txBox="1"/>
          <p:nvPr/>
        </p:nvSpPr>
        <p:spPr>
          <a:xfrm>
            <a:off x="594862" y="3986602"/>
            <a:ext cx="7202659" cy="1569660"/>
          </a:xfrm>
          <a:prstGeom prst="rect">
            <a:avLst/>
          </a:prstGeom>
          <a:noFill/>
        </p:spPr>
        <p:txBody>
          <a:bodyPr wrap="square" rtlCol="0">
            <a:spAutoFit/>
          </a:bodyPr>
          <a:lstStyle/>
          <a:p>
            <a:pPr marL="285750" indent="-285750">
              <a:buFont typeface="Arial"/>
              <a:buChar char="•"/>
            </a:pPr>
            <a:r>
              <a:rPr lang="en-US" sz="3200" dirty="0" smtClean="0"/>
              <a:t>XML is not a programming  language, but a set of rules created for specific languages</a:t>
            </a:r>
            <a:endParaRPr lang="en-US" sz="3200" dirty="0"/>
          </a:p>
        </p:txBody>
      </p:sp>
    </p:spTree>
    <p:custDataLst>
      <p:tags r:id="rId1"/>
    </p:custDataLst>
    <p:extLst>
      <p:ext uri="{BB962C8B-B14F-4D97-AF65-F5344CB8AC3E}">
        <p14:creationId xmlns:p14="http://schemas.microsoft.com/office/powerpoint/2010/main" val="2347370967"/>
      </p:ext>
    </p:extLst>
  </p:cSld>
  <p:clrMapOvr>
    <a:masterClrMapping/>
  </p:clrMapOvr>
  <mc:AlternateContent xmlns:mc="http://schemas.openxmlformats.org/markup-compatibility/2006" xmlns:p14="http://schemas.microsoft.com/office/powerpoint/2010/main">
    <mc:Choice Requires="p14">
      <p:transition spd="slow" p14:dur="2000" advTm="41862"/>
    </mc:Choice>
    <mc:Fallback xmlns="">
      <p:transition xmlns:p14="http://schemas.microsoft.com/office/powerpoint/2010/main" spd="slow" advTm="4186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was XML created?</a:t>
            </a:r>
            <a:endParaRPr lang="en-US" dirty="0"/>
          </a:p>
        </p:txBody>
      </p:sp>
      <p:sp>
        <p:nvSpPr>
          <p:cNvPr id="3" name="Content Placeholder 2"/>
          <p:cNvSpPr>
            <a:spLocks noGrp="1"/>
          </p:cNvSpPr>
          <p:nvPr>
            <p:ph idx="1"/>
          </p:nvPr>
        </p:nvSpPr>
        <p:spPr/>
        <p:txBody>
          <a:bodyPr/>
          <a:lstStyle/>
          <a:p>
            <a:pPr marL="0" indent="0">
              <a:buNone/>
            </a:pPr>
            <a:r>
              <a:rPr lang="en-US" dirty="0"/>
              <a:t>XML was originally created at the World Wide Web Consortium in an effort to step outside of the rules and limitations of HTML and create languages that could be specified for whatever purpose the developer needed.</a:t>
            </a:r>
          </a:p>
          <a:p>
            <a:endParaRPr lang="en-US" dirty="0"/>
          </a:p>
        </p:txBody>
      </p:sp>
    </p:spTree>
    <p:custDataLst>
      <p:tags r:id="rId1"/>
    </p:custDataLst>
    <p:extLst>
      <p:ext uri="{BB962C8B-B14F-4D97-AF65-F5344CB8AC3E}">
        <p14:creationId xmlns:p14="http://schemas.microsoft.com/office/powerpoint/2010/main" val="1980177420"/>
      </p:ext>
    </p:extLst>
  </p:cSld>
  <p:clrMapOvr>
    <a:masterClrMapping/>
  </p:clrMapOvr>
  <mc:AlternateContent xmlns:mc="http://schemas.openxmlformats.org/markup-compatibility/2006" xmlns:p14="http://schemas.microsoft.com/office/powerpoint/2010/main">
    <mc:Choice Requires="p14">
      <p:transition spd="slow" p14:dur="2000" advTm="53590"/>
    </mc:Choice>
    <mc:Fallback xmlns="">
      <p:transition xmlns:p14="http://schemas.microsoft.com/office/powerpoint/2010/main" spd="slow" advTm="5359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Vocabularies</a:t>
            </a:r>
            <a:endParaRPr lang="en-US" dirty="0"/>
          </a:p>
        </p:txBody>
      </p:sp>
      <p:graphicFrame>
        <p:nvGraphicFramePr>
          <p:cNvPr id="4" name="Diagram 3"/>
          <p:cNvGraphicFramePr/>
          <p:nvPr>
            <p:extLst>
              <p:ext uri="{D42A27DB-BD31-4B8C-83A1-F6EECF244321}">
                <p14:modId xmlns:p14="http://schemas.microsoft.com/office/powerpoint/2010/main" val="93617707"/>
              </p:ext>
            </p:extLst>
          </p:nvPr>
        </p:nvGraphicFramePr>
        <p:xfrm>
          <a:off x="1524000" y="1397000"/>
          <a:ext cx="6739764" cy="48240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395293545"/>
      </p:ext>
    </p:extLst>
  </p:cSld>
  <p:clrMapOvr>
    <a:masterClrMapping/>
  </p:clrMapOvr>
  <mc:AlternateContent xmlns:mc="http://schemas.openxmlformats.org/markup-compatibility/2006" xmlns:p14="http://schemas.microsoft.com/office/powerpoint/2010/main">
    <mc:Choice Requires="p14">
      <p:transition spd="slow" p14:dur="2000" advTm="79328"/>
    </mc:Choice>
    <mc:Fallback xmlns="">
      <p:transition xmlns:p14="http://schemas.microsoft.com/office/powerpoint/2010/main" spd="slow" advTm="7932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3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out)">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Specific XML Vocabularies</a:t>
            </a:r>
            <a:endParaRPr lang="en-US" dirty="0"/>
          </a:p>
        </p:txBody>
      </p:sp>
      <p:graphicFrame>
        <p:nvGraphicFramePr>
          <p:cNvPr id="4" name="Diagram 3"/>
          <p:cNvGraphicFramePr/>
          <p:nvPr>
            <p:extLst>
              <p:ext uri="{D42A27DB-BD31-4B8C-83A1-F6EECF244321}">
                <p14:modId xmlns:p14="http://schemas.microsoft.com/office/powerpoint/2010/main" val="2287366327"/>
              </p:ext>
            </p:extLst>
          </p:nvPr>
        </p:nvGraphicFramePr>
        <p:xfrm>
          <a:off x="457201" y="1397000"/>
          <a:ext cx="8449658" cy="49847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6286249" y="1655726"/>
            <a:ext cx="2400551" cy="3139321"/>
          </a:xfrm>
          <a:prstGeom prst="rect">
            <a:avLst/>
          </a:prstGeom>
          <a:noFill/>
        </p:spPr>
        <p:txBody>
          <a:bodyPr wrap="square" rtlCol="0">
            <a:spAutoFit/>
          </a:bodyPr>
          <a:lstStyle/>
          <a:p>
            <a:r>
              <a:rPr lang="en-US" dirty="0" smtClean="0"/>
              <a:t>Every industry creates their own specific XML vocabularies to meet their needs. For example in the publishing industry we might use </a:t>
            </a:r>
            <a:r>
              <a:rPr lang="en-US" dirty="0" err="1" smtClean="0"/>
              <a:t>DocBook</a:t>
            </a:r>
            <a:r>
              <a:rPr lang="en-US" dirty="0" smtClean="0"/>
              <a:t> to create eBooks or </a:t>
            </a:r>
            <a:r>
              <a:rPr lang="en-US" dirty="0" err="1" smtClean="0"/>
              <a:t>MathML</a:t>
            </a:r>
            <a:r>
              <a:rPr lang="en-US" dirty="0" smtClean="0"/>
              <a:t> in the education publishing industry.</a:t>
            </a:r>
            <a:endParaRPr lang="en-US" dirty="0"/>
          </a:p>
        </p:txBody>
      </p:sp>
    </p:spTree>
    <p:custDataLst>
      <p:tags r:id="rId1"/>
    </p:custDataLst>
    <p:extLst>
      <p:ext uri="{BB962C8B-B14F-4D97-AF65-F5344CB8AC3E}">
        <p14:creationId xmlns:p14="http://schemas.microsoft.com/office/powerpoint/2010/main" val="300932739"/>
      </p:ext>
    </p:extLst>
  </p:cSld>
  <p:clrMapOvr>
    <a:masterClrMapping/>
  </p:clrMapOvr>
  <mc:AlternateContent xmlns:mc="http://schemas.openxmlformats.org/markup-compatibility/2006" xmlns:p14="http://schemas.microsoft.com/office/powerpoint/2010/main">
    <mc:Choice Requires="p14">
      <p:transition spd="slow" p14:dur="2000" advTm="61049"/>
    </mc:Choice>
    <mc:Fallback xmlns="">
      <p:transition xmlns:p14="http://schemas.microsoft.com/office/powerpoint/2010/main" spd="slow" advTm="610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3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out)">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of XML</a:t>
            </a:r>
            <a:endParaRPr lang="en-US" dirty="0"/>
          </a:p>
        </p:txBody>
      </p:sp>
      <p:sp>
        <p:nvSpPr>
          <p:cNvPr id="3" name="Content Placeholder 2"/>
          <p:cNvSpPr>
            <a:spLocks noGrp="1"/>
          </p:cNvSpPr>
          <p:nvPr>
            <p:ph idx="1"/>
          </p:nvPr>
        </p:nvSpPr>
        <p:spPr>
          <a:xfrm>
            <a:off x="2411604" y="1600201"/>
            <a:ext cx="4115805" cy="730676"/>
          </a:xfrm>
        </p:spPr>
        <p:txBody>
          <a:bodyPr>
            <a:normAutofit/>
          </a:bodyPr>
          <a:lstStyle/>
          <a:p>
            <a:pPr marL="0" indent="0">
              <a:buNone/>
            </a:pPr>
            <a:r>
              <a:rPr lang="en-US" sz="4000" dirty="0" smtClean="0"/>
              <a:t>The question is to:</a:t>
            </a:r>
            <a:endParaRPr lang="en-US" sz="4000" dirty="0"/>
          </a:p>
        </p:txBody>
      </p:sp>
      <p:sp>
        <p:nvSpPr>
          <p:cNvPr id="4" name="Rectangle 3"/>
          <p:cNvSpPr/>
          <p:nvPr/>
        </p:nvSpPr>
        <p:spPr>
          <a:xfrm>
            <a:off x="3203678" y="2967335"/>
            <a:ext cx="2736647" cy="923330"/>
          </a:xfrm>
          <a:prstGeom prst="rect">
            <a:avLst/>
          </a:prstGeom>
          <a:noFill/>
        </p:spPr>
        <p:txBody>
          <a:bodyPr wrap="none" lIns="91440" tIns="45720" rIns="91440" bIns="45720">
            <a:spAutoFit/>
          </a:bodyPr>
          <a:lstStyle/>
          <a:p>
            <a:pPr algn="ctr"/>
            <a:r>
              <a:rPr lang="en-US" sz="5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RESTART</a:t>
            </a:r>
            <a:endPar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ctangle 4"/>
          <p:cNvSpPr/>
          <p:nvPr/>
        </p:nvSpPr>
        <p:spPr>
          <a:xfrm>
            <a:off x="3214374" y="4848111"/>
            <a:ext cx="2715256" cy="923330"/>
          </a:xfrm>
          <a:prstGeom prst="rect">
            <a:avLst/>
          </a:prstGeom>
          <a:noFill/>
        </p:spPr>
        <p:txBody>
          <a:bodyPr wrap="none" lIns="91440" tIns="45720" rIns="91440" bIns="45720">
            <a:spAutoFit/>
          </a:bodyPr>
          <a:lstStyle/>
          <a:p>
            <a:pPr algn="ctr"/>
            <a:r>
              <a:rPr lang="en-US" sz="5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REVAMP</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4050063" y="3925294"/>
            <a:ext cx="1043876" cy="923330"/>
          </a:xfrm>
          <a:prstGeom prst="rect">
            <a:avLst/>
          </a:prstGeom>
          <a:noFill/>
        </p:spPr>
        <p:txBody>
          <a:bodyPr wrap="none" lIns="91440" tIns="45720" rIns="91440" bIns="45720">
            <a:spAutoFit/>
          </a:bodyPr>
          <a:lstStyle/>
          <a:p>
            <a:pPr algn="ctr"/>
            <a:r>
              <a:rPr lang="en-US" sz="5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OR</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ustDataLst>
      <p:tags r:id="rId1"/>
    </p:custDataLst>
    <p:extLst>
      <p:ext uri="{BB962C8B-B14F-4D97-AF65-F5344CB8AC3E}">
        <p14:creationId xmlns:p14="http://schemas.microsoft.com/office/powerpoint/2010/main" val="2740234006"/>
      </p:ext>
    </p:extLst>
  </p:cSld>
  <p:clrMapOvr>
    <a:masterClrMapping/>
  </p:clrMapOvr>
  <mc:AlternateContent xmlns:mc="http://schemas.openxmlformats.org/markup-compatibility/2006" xmlns:p14="http://schemas.microsoft.com/office/powerpoint/2010/main">
    <mc:Choice Requires="p14">
      <p:transition spd="slow" p14:dur="2000" advTm="75524"/>
    </mc:Choice>
    <mc:Fallback xmlns="">
      <p:transition xmlns:p14="http://schemas.microsoft.com/office/powerpoint/2010/main" spd="slow" advTm="7552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 Sources</a:t>
            </a:r>
            <a:endParaRPr lang="en-US" dirty="0"/>
          </a:p>
        </p:txBody>
      </p:sp>
      <p:sp>
        <p:nvSpPr>
          <p:cNvPr id="3" name="Content Placeholder 2"/>
          <p:cNvSpPr>
            <a:spLocks noGrp="1"/>
          </p:cNvSpPr>
          <p:nvPr>
            <p:ph idx="1"/>
          </p:nvPr>
        </p:nvSpPr>
        <p:spPr/>
        <p:txBody>
          <a:bodyPr>
            <a:normAutofit lnSpcReduction="10000"/>
          </a:bodyPr>
          <a:lstStyle/>
          <a:p>
            <a:r>
              <a:rPr lang="en-US" dirty="0"/>
              <a:t>https://</a:t>
            </a:r>
            <a:r>
              <a:rPr lang="en-US" dirty="0" err="1"/>
              <a:t>www.google.com</a:t>
            </a:r>
            <a:r>
              <a:rPr lang="en-US" dirty="0"/>
              <a:t>/</a:t>
            </a:r>
            <a:r>
              <a:rPr lang="en-US" dirty="0" err="1"/>
              <a:t>imgres?imgurl</a:t>
            </a:r>
            <a:r>
              <a:rPr lang="en-US" dirty="0"/>
              <a:t>=http://</a:t>
            </a:r>
            <a:r>
              <a:rPr lang="en-US" dirty="0" err="1"/>
              <a:t>invalidxmlfix.com</a:t>
            </a:r>
            <a:r>
              <a:rPr lang="en-US" dirty="0"/>
              <a:t>/</a:t>
            </a:r>
            <a:r>
              <a:rPr lang="en-US" dirty="0" err="1"/>
              <a:t>wp</a:t>
            </a:r>
            <a:r>
              <a:rPr lang="en-US" dirty="0"/>
              <a:t>-content/uploads/2014/12/</a:t>
            </a:r>
            <a:r>
              <a:rPr lang="en-US" dirty="0" err="1"/>
              <a:t>Invalid-XML.png&amp;imgrefurl</a:t>
            </a:r>
            <a:r>
              <a:rPr lang="en-US" dirty="0"/>
              <a:t>=http://</a:t>
            </a:r>
            <a:r>
              <a:rPr lang="en-US" dirty="0" err="1"/>
              <a:t>invalidxmlfix.com</a:t>
            </a:r>
            <a:r>
              <a:rPr lang="en-US" dirty="0"/>
              <a:t>/page/2/&amp;h=512&amp;w=512&amp;tbnid=bGqk4LBA-0KCiM:&amp;</a:t>
            </a:r>
            <a:r>
              <a:rPr lang="en-US" dirty="0" err="1"/>
              <a:t>docid</a:t>
            </a:r>
            <a:r>
              <a:rPr lang="en-US" dirty="0"/>
              <a:t>=iIwPkn13tbNO2M&amp;ei=YR_2Vf2cIImmNvmrv5gC&amp;tbm=</a:t>
            </a:r>
            <a:r>
              <a:rPr lang="en-US" dirty="0" err="1"/>
              <a:t>isch&amp;client</a:t>
            </a:r>
            <a:r>
              <a:rPr lang="en-US" dirty="0"/>
              <a:t>=</a:t>
            </a:r>
            <a:r>
              <a:rPr lang="en-US" dirty="0" err="1"/>
              <a:t>safari&amp;ved</a:t>
            </a:r>
            <a:r>
              <a:rPr lang="en-US" dirty="0"/>
              <a:t>=0CDQQMygDMANqFQoTCL3R18Ks9ccCFQmTDQod-</a:t>
            </a:r>
            <a:r>
              <a:rPr lang="en-US" dirty="0" smtClean="0"/>
              <a:t>dUPIw</a:t>
            </a:r>
          </a:p>
          <a:p>
            <a:endParaRPr lang="en-US" dirty="0"/>
          </a:p>
        </p:txBody>
      </p:sp>
    </p:spTree>
    <p:extLst>
      <p:ext uri="{BB962C8B-B14F-4D97-AF65-F5344CB8AC3E}">
        <p14:creationId xmlns:p14="http://schemas.microsoft.com/office/powerpoint/2010/main" val="4195245568"/>
      </p:ext>
    </p:extLst>
  </p:cSld>
  <p:clrMapOvr>
    <a:masterClrMapping/>
  </p:clrMapOvr>
  <mc:AlternateContent xmlns:mc="http://schemas.openxmlformats.org/markup-compatibility/2006" xmlns:p14="http://schemas.microsoft.com/office/powerpoint/2010/main">
    <mc:Choice Requires="p14">
      <p:transition spd="slow" p14:dur="2000" advTm="1680"/>
    </mc:Choice>
    <mc:Fallback xmlns="">
      <p:transition xmlns:p14="http://schemas.microsoft.com/office/powerpoint/2010/main" spd="slow" advTm="168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a:t>Westermann</a:t>
            </a:r>
            <a:r>
              <a:rPr lang="en-US" dirty="0"/>
              <a:t>, Erik. Learn XML In a Weekend. Boston, MA, USA: Course Technology / </a:t>
            </a:r>
            <a:r>
              <a:rPr lang="en-US" dirty="0" err="1"/>
              <a:t>Cengage</a:t>
            </a:r>
            <a:r>
              <a:rPr lang="en-US" dirty="0"/>
              <a:t> Learning, 2002. </a:t>
            </a:r>
            <a:r>
              <a:rPr lang="en-US" dirty="0" err="1"/>
              <a:t>ProQuest</a:t>
            </a:r>
            <a:r>
              <a:rPr lang="en-US" dirty="0"/>
              <a:t> </a:t>
            </a:r>
            <a:r>
              <a:rPr lang="en-US" dirty="0" err="1"/>
              <a:t>ebrary</a:t>
            </a:r>
            <a:r>
              <a:rPr lang="en-US" dirty="0"/>
              <a:t>. Web. 13 September 2015</a:t>
            </a:r>
            <a:r>
              <a:rPr lang="en-US" dirty="0" smtClean="0"/>
              <a:t>.</a:t>
            </a:r>
          </a:p>
          <a:p>
            <a:r>
              <a:rPr lang="en-US" dirty="0"/>
              <a:t>Robbins, Jennifer. </a:t>
            </a:r>
            <a:r>
              <a:rPr lang="en-US" i="1" dirty="0"/>
              <a:t>Learning Web Design: A Beginner's Guide to HTML, CSS, </a:t>
            </a:r>
            <a:r>
              <a:rPr lang="en-US" i="1" dirty="0" err="1"/>
              <a:t>Javascript</a:t>
            </a:r>
            <a:r>
              <a:rPr lang="en-US" i="1" dirty="0"/>
              <a:t>, and Web Graphics</a:t>
            </a:r>
            <a:r>
              <a:rPr lang="en-US" dirty="0"/>
              <a:t>. 4th ed. Sebastopol, CA: O'Reilly, 2012. Print</a:t>
            </a:r>
            <a:r>
              <a:rPr lang="en-US" dirty="0" smtClean="0"/>
              <a:t>.</a:t>
            </a:r>
          </a:p>
          <a:p>
            <a:r>
              <a:rPr lang="en-US" dirty="0">
                <a:hlinkClick r:id="rId2"/>
              </a:rPr>
              <a:t>http://www.totalxml.net/history-</a:t>
            </a:r>
            <a:r>
              <a:rPr lang="en-US" dirty="0" smtClean="0">
                <a:hlinkClick r:id="rId2"/>
              </a:rPr>
              <a:t>xml.php</a:t>
            </a:r>
            <a:endParaRPr lang="en-US" dirty="0" smtClean="0"/>
          </a:p>
          <a:p>
            <a:r>
              <a:rPr lang="en-US" dirty="0"/>
              <a:t>http://</a:t>
            </a:r>
            <a:r>
              <a:rPr lang="en-US" dirty="0" err="1"/>
              <a:t>www.totalxml.net</a:t>
            </a:r>
            <a:r>
              <a:rPr lang="en-US" dirty="0"/>
              <a:t>/future-of-</a:t>
            </a:r>
            <a:r>
              <a:rPr lang="en-US" dirty="0" err="1"/>
              <a:t>xml.php</a:t>
            </a:r>
            <a:endParaRPr lang="en-US" dirty="0"/>
          </a:p>
          <a:p>
            <a:r>
              <a:rPr lang="en-US" dirty="0" smtClean="0"/>
              <a:t>http</a:t>
            </a:r>
            <a:r>
              <a:rPr lang="en-US" dirty="0"/>
              <a:t>://www.w3.org/standards/techs/xml#w3c_all</a:t>
            </a:r>
          </a:p>
          <a:p>
            <a:endParaRPr lang="en-US" dirty="0" smtClean="0"/>
          </a:p>
          <a:p>
            <a:endParaRPr lang="en-US" dirty="0"/>
          </a:p>
        </p:txBody>
      </p:sp>
    </p:spTree>
    <p:extLst>
      <p:ext uri="{BB962C8B-B14F-4D97-AF65-F5344CB8AC3E}">
        <p14:creationId xmlns:p14="http://schemas.microsoft.com/office/powerpoint/2010/main" val="968495629"/>
      </p:ext>
    </p:extLst>
  </p:cSld>
  <p:clrMapOvr>
    <a:masterClrMapping/>
  </p:clrMapOvr>
  <mc:AlternateContent xmlns:mc="http://schemas.openxmlformats.org/markup-compatibility/2006" xmlns:p14="http://schemas.microsoft.com/office/powerpoint/2010/main">
    <mc:Choice Requires="p14">
      <p:transition spd="slow" p14:dur="2000" advTm="19195"/>
    </mc:Choice>
    <mc:Fallback xmlns="">
      <p:transition xmlns:p14="http://schemas.microsoft.com/office/powerpoint/2010/main" spd="slow" advTm="19195"/>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1.3"/>
</p:tagLst>
</file>

<file path=ppt/tags/tag2.xml><?xml version="1.0" encoding="utf-8"?>
<p:tagLst xmlns:a="http://schemas.openxmlformats.org/drawingml/2006/main" xmlns:r="http://schemas.openxmlformats.org/officeDocument/2006/relationships" xmlns:p="http://schemas.openxmlformats.org/presentationml/2006/main">
  <p:tag name="TIMING" val="|1.8|4.2|4.8|3.4"/>
</p:tagLst>
</file>

<file path=ppt/tags/tag3.xml><?xml version="1.0" encoding="utf-8"?>
<p:tagLst xmlns:a="http://schemas.openxmlformats.org/drawingml/2006/main" xmlns:r="http://schemas.openxmlformats.org/officeDocument/2006/relationships" xmlns:p="http://schemas.openxmlformats.org/presentationml/2006/main">
  <p:tag name="TIMING" val="|1.6|1.9"/>
</p:tagLst>
</file>

<file path=ppt/tags/tag4.xml><?xml version="1.0" encoding="utf-8"?>
<p:tagLst xmlns:a="http://schemas.openxmlformats.org/drawingml/2006/main" xmlns:r="http://schemas.openxmlformats.org/officeDocument/2006/relationships" xmlns:p="http://schemas.openxmlformats.org/presentationml/2006/main">
  <p:tag name="TIMING" val="|0.8|2.1"/>
</p:tagLst>
</file>

<file path=ppt/tags/tag5.xml><?xml version="1.0" encoding="utf-8"?>
<p:tagLst xmlns:a="http://schemas.openxmlformats.org/drawingml/2006/main" xmlns:r="http://schemas.openxmlformats.org/officeDocument/2006/relationships" xmlns:p="http://schemas.openxmlformats.org/presentationml/2006/main">
  <p:tag name="TIMING" val="|2.2|1.7|9"/>
</p:tagLst>
</file>

<file path=ppt/tags/tag6.xml><?xml version="1.0" encoding="utf-8"?>
<p:tagLst xmlns:a="http://schemas.openxmlformats.org/drawingml/2006/main" xmlns:r="http://schemas.openxmlformats.org/officeDocument/2006/relationships" xmlns:p="http://schemas.openxmlformats.org/presentationml/2006/main">
  <p:tag name="TIMING" val="|1.3|1.8|2.9|2|2.6"/>
</p:tagLst>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339</TotalTime>
  <Words>264</Words>
  <Application>Microsoft Office PowerPoint</Application>
  <PresentationFormat>On-screen Show (4:3)</PresentationFormat>
  <Paragraphs>69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 Black </vt:lpstr>
      <vt:lpstr>XML</vt:lpstr>
      <vt:lpstr> What is XML?</vt:lpstr>
      <vt:lpstr>Why was XML created?</vt:lpstr>
      <vt:lpstr>XML Vocabularies</vt:lpstr>
      <vt:lpstr>Industry Specific XML Vocabularies</vt:lpstr>
      <vt:lpstr>Future of XML</vt:lpstr>
      <vt:lpstr>Image Sources</vt:lpstr>
      <vt:lpstr>Works Cited</vt:lpstr>
    </vt:vector>
  </TitlesOfParts>
  <Company>WRITER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XML</dc:title>
  <dc:creator>Amanda Weikel</dc:creator>
  <cp:lastModifiedBy>Weikel, Amanda</cp:lastModifiedBy>
  <cp:revision>13</cp:revision>
  <dcterms:created xsi:type="dcterms:W3CDTF">2015-09-13T23:54:25Z</dcterms:created>
  <dcterms:modified xsi:type="dcterms:W3CDTF">2016-02-26T16:26:08Z</dcterms:modified>
</cp:coreProperties>
</file>